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5"/>
  </p:notesMasterIdLst>
  <p:sldIdLst>
    <p:sldId id="734" r:id="rId2"/>
    <p:sldId id="694" r:id="rId3"/>
    <p:sldId id="735" r:id="rId4"/>
    <p:sldId id="712" r:id="rId5"/>
    <p:sldId id="736" r:id="rId6"/>
    <p:sldId id="737" r:id="rId7"/>
    <p:sldId id="742" r:id="rId8"/>
    <p:sldId id="741" r:id="rId9"/>
    <p:sldId id="738" r:id="rId10"/>
    <p:sldId id="739" r:id="rId11"/>
    <p:sldId id="743" r:id="rId12"/>
    <p:sldId id="740" r:id="rId13"/>
    <p:sldId id="267" r:id="rId1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4AA"/>
    <a:srgbClr val="B17A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D74368-0A3D-417B-8E9C-B84629167E16}" v="35" dt="2023-05-07T11:19:22.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p:scale>
          <a:sx n="69" d="100"/>
          <a:sy n="69" d="100"/>
        </p:scale>
        <p:origin x="7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leman Boukar" userId="f00877e7-f93f-46a0-b2aa-9c653890fd84" providerId="ADAL" clId="{E7D74368-0A3D-417B-8E9C-B84629167E16}"/>
    <pc:docChg chg="undo custSel addSld delSld modSld">
      <pc:chgData name="Souleman Boukar" userId="f00877e7-f93f-46a0-b2aa-9c653890fd84" providerId="ADAL" clId="{E7D74368-0A3D-417B-8E9C-B84629167E16}" dt="2023-05-07T11:19:22.049" v="371" actId="14100"/>
      <pc:docMkLst>
        <pc:docMk/>
      </pc:docMkLst>
      <pc:sldChg chg="addSp delSp modSp mod">
        <pc:chgData name="Souleman Boukar" userId="f00877e7-f93f-46a0-b2aa-9c653890fd84" providerId="ADAL" clId="{E7D74368-0A3D-417B-8E9C-B84629167E16}" dt="2023-05-07T09:52:53.071" v="6"/>
        <pc:sldMkLst>
          <pc:docMk/>
          <pc:sldMk cId="1767979768" sldId="712"/>
        </pc:sldMkLst>
        <pc:spChg chg="del mod">
          <ac:chgData name="Souleman Boukar" userId="f00877e7-f93f-46a0-b2aa-9c653890fd84" providerId="ADAL" clId="{E7D74368-0A3D-417B-8E9C-B84629167E16}" dt="2023-05-07T09:52:17.538" v="4"/>
          <ac:spMkLst>
            <pc:docMk/>
            <pc:sldMk cId="1767979768" sldId="712"/>
            <ac:spMk id="51" creationId="{909956AC-E851-47D0-A4CA-75C1D4481742}"/>
          </ac:spMkLst>
        </pc:spChg>
        <pc:spChg chg="del mod">
          <ac:chgData name="Souleman Boukar" userId="f00877e7-f93f-46a0-b2aa-9c653890fd84" providerId="ADAL" clId="{E7D74368-0A3D-417B-8E9C-B84629167E16}" dt="2023-05-07T09:52:34.122" v="5" actId="478"/>
          <ac:spMkLst>
            <pc:docMk/>
            <pc:sldMk cId="1767979768" sldId="712"/>
            <ac:spMk id="13314" creationId="{00000000-0000-0000-0000-000000000000}"/>
          </ac:spMkLst>
        </pc:spChg>
        <pc:picChg chg="add">
          <ac:chgData name="Souleman Boukar" userId="f00877e7-f93f-46a0-b2aa-9c653890fd84" providerId="ADAL" clId="{E7D74368-0A3D-417B-8E9C-B84629167E16}" dt="2023-05-07T09:52:53.071" v="6"/>
          <ac:picMkLst>
            <pc:docMk/>
            <pc:sldMk cId="1767979768" sldId="712"/>
            <ac:picMk id="2050" creationId="{FC0F1843-3677-2222-BC7D-5CD45CA243AA}"/>
          </ac:picMkLst>
        </pc:picChg>
      </pc:sldChg>
      <pc:sldChg chg="modSp">
        <pc:chgData name="Souleman Boukar" userId="f00877e7-f93f-46a0-b2aa-9c653890fd84" providerId="ADAL" clId="{E7D74368-0A3D-417B-8E9C-B84629167E16}" dt="2023-05-07T09:46:38.688" v="0" actId="1076"/>
        <pc:sldMkLst>
          <pc:docMk/>
          <pc:sldMk cId="927401743" sldId="735"/>
        </pc:sldMkLst>
        <pc:spChg chg="mod">
          <ac:chgData name="Souleman Boukar" userId="f00877e7-f93f-46a0-b2aa-9c653890fd84" providerId="ADAL" clId="{E7D74368-0A3D-417B-8E9C-B84629167E16}" dt="2023-05-07T09:46:38.688" v="0" actId="1076"/>
          <ac:spMkLst>
            <pc:docMk/>
            <pc:sldMk cId="927401743" sldId="735"/>
            <ac:spMk id="51" creationId="{909956AC-E851-47D0-A4CA-75C1D4481742}"/>
          </ac:spMkLst>
        </pc:spChg>
        <pc:picChg chg="mod">
          <ac:chgData name="Souleman Boukar" userId="f00877e7-f93f-46a0-b2aa-9c653890fd84" providerId="ADAL" clId="{E7D74368-0A3D-417B-8E9C-B84629167E16}" dt="2023-05-07T09:46:38.688" v="0" actId="1076"/>
          <ac:picMkLst>
            <pc:docMk/>
            <pc:sldMk cId="927401743" sldId="735"/>
            <ac:picMk id="1026" creationId="{5F7163EF-1E04-A83F-EE79-A7A8722F8AC5}"/>
          </ac:picMkLst>
        </pc:picChg>
      </pc:sldChg>
      <pc:sldChg chg="addSp delSp modSp mod">
        <pc:chgData name="Souleman Boukar" userId="f00877e7-f93f-46a0-b2aa-9c653890fd84" providerId="ADAL" clId="{E7D74368-0A3D-417B-8E9C-B84629167E16}" dt="2023-05-07T09:58:55.123" v="23" actId="1076"/>
        <pc:sldMkLst>
          <pc:docMk/>
          <pc:sldMk cId="2794504671" sldId="736"/>
        </pc:sldMkLst>
        <pc:spChg chg="add mod">
          <ac:chgData name="Souleman Boukar" userId="f00877e7-f93f-46a0-b2aa-9c653890fd84" providerId="ADAL" clId="{E7D74368-0A3D-417B-8E9C-B84629167E16}" dt="2023-05-07T09:58:55.123" v="23" actId="1076"/>
          <ac:spMkLst>
            <pc:docMk/>
            <pc:sldMk cId="2794504671" sldId="736"/>
            <ac:spMk id="3" creationId="{D98D5778-86E2-21B0-A67B-ED93E6277EC7}"/>
          </ac:spMkLst>
        </pc:spChg>
        <pc:spChg chg="del mod">
          <ac:chgData name="Souleman Boukar" userId="f00877e7-f93f-46a0-b2aa-9c653890fd84" providerId="ADAL" clId="{E7D74368-0A3D-417B-8E9C-B84629167E16}" dt="2023-05-07T09:57:19.101" v="12"/>
          <ac:spMkLst>
            <pc:docMk/>
            <pc:sldMk cId="2794504671" sldId="736"/>
            <ac:spMk id="51" creationId="{909956AC-E851-47D0-A4CA-75C1D4481742}"/>
          </ac:spMkLst>
        </pc:spChg>
        <pc:spChg chg="del mod">
          <ac:chgData name="Souleman Boukar" userId="f00877e7-f93f-46a0-b2aa-9c653890fd84" providerId="ADAL" clId="{E7D74368-0A3D-417B-8E9C-B84629167E16}" dt="2023-05-07T09:57:19.100" v="10" actId="478"/>
          <ac:spMkLst>
            <pc:docMk/>
            <pc:sldMk cId="2794504671" sldId="736"/>
            <ac:spMk id="13314" creationId="{00000000-0000-0000-0000-000000000000}"/>
          </ac:spMkLst>
        </pc:spChg>
        <pc:picChg chg="add mod">
          <ac:chgData name="Souleman Boukar" userId="f00877e7-f93f-46a0-b2aa-9c653890fd84" providerId="ADAL" clId="{E7D74368-0A3D-417B-8E9C-B84629167E16}" dt="2023-05-07T09:58:49.955" v="21" actId="1076"/>
          <ac:picMkLst>
            <pc:docMk/>
            <pc:sldMk cId="2794504671" sldId="736"/>
            <ac:picMk id="3074" creationId="{0C8D789A-94B1-CCA5-131A-9521FF516596}"/>
          </ac:picMkLst>
        </pc:picChg>
      </pc:sldChg>
      <pc:sldChg chg="addSp delSp modSp mod">
        <pc:chgData name="Souleman Boukar" userId="f00877e7-f93f-46a0-b2aa-9c653890fd84" providerId="ADAL" clId="{E7D74368-0A3D-417B-8E9C-B84629167E16}" dt="2023-05-07T11:02:59.130" v="163" actId="14100"/>
        <pc:sldMkLst>
          <pc:docMk/>
          <pc:sldMk cId="3510349873" sldId="737"/>
        </pc:sldMkLst>
        <pc:spChg chg="mod">
          <ac:chgData name="Souleman Boukar" userId="f00877e7-f93f-46a0-b2aa-9c653890fd84" providerId="ADAL" clId="{E7D74368-0A3D-417B-8E9C-B84629167E16}" dt="2023-05-07T10:15:10.507" v="31" actId="14100"/>
          <ac:spMkLst>
            <pc:docMk/>
            <pc:sldMk cId="3510349873" sldId="737"/>
            <ac:spMk id="2" creationId="{9C0E20F8-5ED3-D599-6EA0-78986823725B}"/>
          </ac:spMkLst>
        </pc:spChg>
        <pc:spChg chg="add del mod">
          <ac:chgData name="Souleman Boukar" userId="f00877e7-f93f-46a0-b2aa-9c653890fd84" providerId="ADAL" clId="{E7D74368-0A3D-417B-8E9C-B84629167E16}" dt="2023-05-07T11:00:31.241" v="105" actId="478"/>
          <ac:spMkLst>
            <pc:docMk/>
            <pc:sldMk cId="3510349873" sldId="737"/>
            <ac:spMk id="5" creationId="{089FABEB-303A-D597-B093-A51A43A18E33}"/>
          </ac:spMkLst>
        </pc:spChg>
        <pc:spChg chg="add mod">
          <ac:chgData name="Souleman Boukar" userId="f00877e7-f93f-46a0-b2aa-9c653890fd84" providerId="ADAL" clId="{E7D74368-0A3D-417B-8E9C-B84629167E16}" dt="2023-05-07T11:02:59.130" v="163" actId="14100"/>
          <ac:spMkLst>
            <pc:docMk/>
            <pc:sldMk cId="3510349873" sldId="737"/>
            <ac:spMk id="6" creationId="{9C077A03-FD14-EF8D-8872-5650BE6945D5}"/>
          </ac:spMkLst>
        </pc:spChg>
        <pc:spChg chg="mod">
          <ac:chgData name="Souleman Boukar" userId="f00877e7-f93f-46a0-b2aa-9c653890fd84" providerId="ADAL" clId="{E7D74368-0A3D-417B-8E9C-B84629167E16}" dt="2023-05-07T11:01:13.072" v="161" actId="14100"/>
          <ac:spMkLst>
            <pc:docMk/>
            <pc:sldMk cId="3510349873" sldId="737"/>
            <ac:spMk id="13314" creationId="{00000000-0000-0000-0000-000000000000}"/>
          </ac:spMkLst>
        </pc:spChg>
        <pc:picChg chg="del">
          <ac:chgData name="Souleman Boukar" userId="f00877e7-f93f-46a0-b2aa-9c653890fd84" providerId="ADAL" clId="{E7D74368-0A3D-417B-8E9C-B84629167E16}" dt="2023-05-07T10:13:00.561" v="26" actId="478"/>
          <ac:picMkLst>
            <pc:docMk/>
            <pc:sldMk cId="3510349873" sldId="737"/>
            <ac:picMk id="4" creationId="{D8935FB6-1610-BA77-A552-2B15E496C8F0}"/>
          </ac:picMkLst>
        </pc:picChg>
        <pc:picChg chg="add del mod">
          <ac:chgData name="Souleman Boukar" userId="f00877e7-f93f-46a0-b2aa-9c653890fd84" providerId="ADAL" clId="{E7D74368-0A3D-417B-8E9C-B84629167E16}" dt="2023-05-07T10:50:39.710" v="57" actId="478"/>
          <ac:picMkLst>
            <pc:docMk/>
            <pc:sldMk cId="3510349873" sldId="737"/>
            <ac:picMk id="4098" creationId="{EDBEC5CC-F207-65C9-B15D-0C6CA04D2140}"/>
          </ac:picMkLst>
        </pc:picChg>
      </pc:sldChg>
      <pc:sldChg chg="addSp delSp modSp mod">
        <pc:chgData name="Souleman Boukar" userId="f00877e7-f93f-46a0-b2aa-9c653890fd84" providerId="ADAL" clId="{E7D74368-0A3D-417B-8E9C-B84629167E16}" dt="2023-05-07T11:13:05.388" v="320" actId="478"/>
        <pc:sldMkLst>
          <pc:docMk/>
          <pc:sldMk cId="2588058062" sldId="738"/>
        </pc:sldMkLst>
        <pc:spChg chg="del">
          <ac:chgData name="Souleman Boukar" userId="f00877e7-f93f-46a0-b2aa-9c653890fd84" providerId="ADAL" clId="{E7D74368-0A3D-417B-8E9C-B84629167E16}" dt="2023-05-07T11:13:05.388" v="320" actId="478"/>
          <ac:spMkLst>
            <pc:docMk/>
            <pc:sldMk cId="2588058062" sldId="738"/>
            <ac:spMk id="3" creationId="{49D3FC16-B80B-4E7F-B77A-40863C0780F5}"/>
          </ac:spMkLst>
        </pc:spChg>
        <pc:spChg chg="add mod">
          <ac:chgData name="Souleman Boukar" userId="f00877e7-f93f-46a0-b2aa-9c653890fd84" providerId="ADAL" clId="{E7D74368-0A3D-417B-8E9C-B84629167E16}" dt="2023-05-07T11:12:44.552" v="319" actId="20577"/>
          <ac:spMkLst>
            <pc:docMk/>
            <pc:sldMk cId="2588058062" sldId="738"/>
            <ac:spMk id="5" creationId="{E0EE0DA2-0A2E-8DC0-C7F0-6A5E53137124}"/>
          </ac:spMkLst>
        </pc:spChg>
        <pc:spChg chg="add mod">
          <ac:chgData name="Souleman Boukar" userId="f00877e7-f93f-46a0-b2aa-9c653890fd84" providerId="ADAL" clId="{E7D74368-0A3D-417B-8E9C-B84629167E16}" dt="2023-05-07T11:11:18.541" v="274" actId="20577"/>
          <ac:spMkLst>
            <pc:docMk/>
            <pc:sldMk cId="2588058062" sldId="738"/>
            <ac:spMk id="6" creationId="{9481286A-ABED-F0A1-B30C-4E16F638F7BE}"/>
          </ac:spMkLst>
        </pc:spChg>
        <pc:spChg chg="del">
          <ac:chgData name="Souleman Boukar" userId="f00877e7-f93f-46a0-b2aa-9c653890fd84" providerId="ADAL" clId="{E7D74368-0A3D-417B-8E9C-B84629167E16}" dt="2023-05-07T11:07:36.047" v="164" actId="478"/>
          <ac:spMkLst>
            <pc:docMk/>
            <pc:sldMk cId="2588058062" sldId="738"/>
            <ac:spMk id="13314" creationId="{00000000-0000-0000-0000-000000000000}"/>
          </ac:spMkLst>
        </pc:spChg>
        <pc:picChg chg="del">
          <ac:chgData name="Souleman Boukar" userId="f00877e7-f93f-46a0-b2aa-9c653890fd84" providerId="ADAL" clId="{E7D74368-0A3D-417B-8E9C-B84629167E16}" dt="2023-05-07T10:49:51.652" v="56" actId="478"/>
          <ac:picMkLst>
            <pc:docMk/>
            <pc:sldMk cId="2588058062" sldId="738"/>
            <ac:picMk id="2" creationId="{CFE3C58A-B49D-6A72-5115-0F4A44A7A26C}"/>
          </ac:picMkLst>
        </pc:picChg>
      </pc:sldChg>
      <pc:sldChg chg="addSp delSp modSp mod">
        <pc:chgData name="Souleman Boukar" userId="f00877e7-f93f-46a0-b2aa-9c653890fd84" providerId="ADAL" clId="{E7D74368-0A3D-417B-8E9C-B84629167E16}" dt="2023-05-07T11:13:57.394" v="326" actId="14100"/>
        <pc:sldMkLst>
          <pc:docMk/>
          <pc:sldMk cId="898314878" sldId="739"/>
        </pc:sldMkLst>
        <pc:spChg chg="add del mod">
          <ac:chgData name="Souleman Boukar" userId="f00877e7-f93f-46a0-b2aa-9c653890fd84" providerId="ADAL" clId="{E7D74368-0A3D-417B-8E9C-B84629167E16}" dt="2023-05-07T11:13:19.912" v="322" actId="478"/>
          <ac:spMkLst>
            <pc:docMk/>
            <pc:sldMk cId="898314878" sldId="739"/>
            <ac:spMk id="4" creationId="{8A16C8D8-77E5-82B4-1091-54DD5AB01C23}"/>
          </ac:spMkLst>
        </pc:spChg>
        <pc:spChg chg="mod">
          <ac:chgData name="Souleman Boukar" userId="f00877e7-f93f-46a0-b2aa-9c653890fd84" providerId="ADAL" clId="{E7D74368-0A3D-417B-8E9C-B84629167E16}" dt="2023-05-07T11:13:25.206" v="323" actId="20577"/>
          <ac:spMkLst>
            <pc:docMk/>
            <pc:sldMk cId="898314878" sldId="739"/>
            <ac:spMk id="51" creationId="{909956AC-E851-47D0-A4CA-75C1D4481742}"/>
          </ac:spMkLst>
        </pc:spChg>
        <pc:spChg chg="del">
          <ac:chgData name="Souleman Boukar" userId="f00877e7-f93f-46a0-b2aa-9c653890fd84" providerId="ADAL" clId="{E7D74368-0A3D-417B-8E9C-B84629167E16}" dt="2023-05-07T11:13:16.453" v="321" actId="478"/>
          <ac:spMkLst>
            <pc:docMk/>
            <pc:sldMk cId="898314878" sldId="739"/>
            <ac:spMk id="13314" creationId="{00000000-0000-0000-0000-000000000000}"/>
          </ac:spMkLst>
        </pc:spChg>
        <pc:picChg chg="add mod">
          <ac:chgData name="Souleman Boukar" userId="f00877e7-f93f-46a0-b2aa-9c653890fd84" providerId="ADAL" clId="{E7D74368-0A3D-417B-8E9C-B84629167E16}" dt="2023-05-07T11:13:57.394" v="326" actId="14100"/>
          <ac:picMkLst>
            <pc:docMk/>
            <pc:sldMk cId="898314878" sldId="739"/>
            <ac:picMk id="5122" creationId="{ED9D55B1-5AC4-2D04-EB93-6F45921001CD}"/>
          </ac:picMkLst>
        </pc:picChg>
      </pc:sldChg>
      <pc:sldChg chg="addSp delSp modSp mod">
        <pc:chgData name="Souleman Boukar" userId="f00877e7-f93f-46a0-b2aa-9c653890fd84" providerId="ADAL" clId="{E7D74368-0A3D-417B-8E9C-B84629167E16}" dt="2023-05-07T11:19:22.049" v="371" actId="14100"/>
        <pc:sldMkLst>
          <pc:docMk/>
          <pc:sldMk cId="4238995672" sldId="740"/>
        </pc:sldMkLst>
        <pc:spChg chg="add del mod">
          <ac:chgData name="Souleman Boukar" userId="f00877e7-f93f-46a0-b2aa-9c653890fd84" providerId="ADAL" clId="{E7D74368-0A3D-417B-8E9C-B84629167E16}" dt="2023-05-07T11:19:13.556" v="369" actId="478"/>
          <ac:spMkLst>
            <pc:docMk/>
            <pc:sldMk cId="4238995672" sldId="740"/>
            <ac:spMk id="3" creationId="{9DE37F02-DCA5-2C29-5A07-FC9E5A3A14E6}"/>
          </ac:spMkLst>
        </pc:spChg>
        <pc:spChg chg="del mod">
          <ac:chgData name="Souleman Boukar" userId="f00877e7-f93f-46a0-b2aa-9c653890fd84" providerId="ADAL" clId="{E7D74368-0A3D-417B-8E9C-B84629167E16}" dt="2023-05-07T11:18:44.836" v="368"/>
          <ac:spMkLst>
            <pc:docMk/>
            <pc:sldMk cId="4238995672" sldId="740"/>
            <ac:spMk id="51" creationId="{909956AC-E851-47D0-A4CA-75C1D4481742}"/>
          </ac:spMkLst>
        </pc:spChg>
        <pc:spChg chg="del">
          <ac:chgData name="Souleman Boukar" userId="f00877e7-f93f-46a0-b2aa-9c653890fd84" providerId="ADAL" clId="{E7D74368-0A3D-417B-8E9C-B84629167E16}" dt="2023-05-07T11:18:44.835" v="366" actId="478"/>
          <ac:spMkLst>
            <pc:docMk/>
            <pc:sldMk cId="4238995672" sldId="740"/>
            <ac:spMk id="13314" creationId="{00000000-0000-0000-0000-000000000000}"/>
          </ac:spMkLst>
        </pc:spChg>
        <pc:picChg chg="add mod">
          <ac:chgData name="Souleman Boukar" userId="f00877e7-f93f-46a0-b2aa-9c653890fd84" providerId="ADAL" clId="{E7D74368-0A3D-417B-8E9C-B84629167E16}" dt="2023-05-07T11:19:22.049" v="371" actId="14100"/>
          <ac:picMkLst>
            <pc:docMk/>
            <pc:sldMk cId="4238995672" sldId="740"/>
            <ac:picMk id="9218" creationId="{306DBE53-8AFA-0BE8-0275-58A46BB5486C}"/>
          </ac:picMkLst>
        </pc:picChg>
      </pc:sldChg>
      <pc:sldChg chg="addSp delSp modSp mod">
        <pc:chgData name="Souleman Boukar" userId="f00877e7-f93f-46a0-b2aa-9c653890fd84" providerId="ADAL" clId="{E7D74368-0A3D-417B-8E9C-B84629167E16}" dt="2023-05-07T10:57:55.871" v="97" actId="1076"/>
        <pc:sldMkLst>
          <pc:docMk/>
          <pc:sldMk cId="3876889326" sldId="741"/>
        </pc:sldMkLst>
        <pc:spChg chg="add del mod">
          <ac:chgData name="Souleman Boukar" userId="f00877e7-f93f-46a0-b2aa-9c653890fd84" providerId="ADAL" clId="{E7D74368-0A3D-417B-8E9C-B84629167E16}" dt="2023-05-07T10:53:41.322" v="87" actId="478"/>
          <ac:spMkLst>
            <pc:docMk/>
            <pc:sldMk cId="3876889326" sldId="741"/>
            <ac:spMk id="4" creationId="{F0C3A03D-DECD-9664-3A91-5C87B44B1336}"/>
          </ac:spMkLst>
        </pc:spChg>
        <pc:spChg chg="del">
          <ac:chgData name="Souleman Boukar" userId="f00877e7-f93f-46a0-b2aa-9c653890fd84" providerId="ADAL" clId="{E7D74368-0A3D-417B-8E9C-B84629167E16}" dt="2023-05-07T10:53:23.774" v="83" actId="478"/>
          <ac:spMkLst>
            <pc:docMk/>
            <pc:sldMk cId="3876889326" sldId="741"/>
            <ac:spMk id="5" creationId="{089FABEB-303A-D597-B093-A51A43A18E33}"/>
          </ac:spMkLst>
        </pc:spChg>
        <pc:spChg chg="add mod">
          <ac:chgData name="Souleman Boukar" userId="f00877e7-f93f-46a0-b2aa-9c653890fd84" providerId="ADAL" clId="{E7D74368-0A3D-417B-8E9C-B84629167E16}" dt="2023-05-07T10:57:55.871" v="97" actId="1076"/>
          <ac:spMkLst>
            <pc:docMk/>
            <pc:sldMk cId="3876889326" sldId="741"/>
            <ac:spMk id="7" creationId="{A2FCE81F-FCE1-197A-0473-FC6EB1B0CB09}"/>
          </ac:spMkLst>
        </pc:spChg>
        <pc:spChg chg="del mod">
          <ac:chgData name="Souleman Boukar" userId="f00877e7-f93f-46a0-b2aa-9c653890fd84" providerId="ADAL" clId="{E7D74368-0A3D-417B-8E9C-B84629167E16}" dt="2023-05-07T10:53:36.665" v="86" actId="478"/>
          <ac:spMkLst>
            <pc:docMk/>
            <pc:sldMk cId="3876889326" sldId="741"/>
            <ac:spMk id="13314" creationId="{00000000-0000-0000-0000-000000000000}"/>
          </ac:spMkLst>
        </pc:spChg>
        <pc:picChg chg="add del mod">
          <ac:chgData name="Souleman Boukar" userId="f00877e7-f93f-46a0-b2aa-9c653890fd84" providerId="ADAL" clId="{E7D74368-0A3D-417B-8E9C-B84629167E16}" dt="2023-05-07T10:53:51.621" v="89" actId="14100"/>
          <ac:picMkLst>
            <pc:docMk/>
            <pc:sldMk cId="3876889326" sldId="741"/>
            <ac:picMk id="4098" creationId="{EDBEC5CC-F207-65C9-B15D-0C6CA04D2140}"/>
          </ac:picMkLst>
        </pc:picChg>
      </pc:sldChg>
      <pc:sldChg chg="addSp delSp modSp add del mod">
        <pc:chgData name="Souleman Boukar" userId="f00877e7-f93f-46a0-b2aa-9c653890fd84" providerId="ADAL" clId="{E7D74368-0A3D-417B-8E9C-B84629167E16}" dt="2023-05-07T11:09:51.917" v="228" actId="14100"/>
        <pc:sldMkLst>
          <pc:docMk/>
          <pc:sldMk cId="3513247336" sldId="742"/>
        </pc:sldMkLst>
        <pc:spChg chg="mod">
          <ac:chgData name="Souleman Boukar" userId="f00877e7-f93f-46a0-b2aa-9c653890fd84" providerId="ADAL" clId="{E7D74368-0A3D-417B-8E9C-B84629167E16}" dt="2023-05-07T10:52:40.423" v="77" actId="14100"/>
          <ac:spMkLst>
            <pc:docMk/>
            <pc:sldMk cId="3513247336" sldId="742"/>
            <ac:spMk id="2" creationId="{9C0E20F8-5ED3-D599-6EA0-78986823725B}"/>
          </ac:spMkLst>
        </pc:spChg>
        <pc:spChg chg="add mod">
          <ac:chgData name="Souleman Boukar" userId="f00877e7-f93f-46a0-b2aa-9c653890fd84" providerId="ADAL" clId="{E7D74368-0A3D-417B-8E9C-B84629167E16}" dt="2023-05-07T11:08:46.246" v="167" actId="1076"/>
          <ac:spMkLst>
            <pc:docMk/>
            <pc:sldMk cId="3513247336" sldId="742"/>
            <ac:spMk id="4" creationId="{097DC261-0FFD-8EB9-56E1-606F5633F454}"/>
          </ac:spMkLst>
        </pc:spChg>
        <pc:spChg chg="mod">
          <ac:chgData name="Souleman Boukar" userId="f00877e7-f93f-46a0-b2aa-9c653890fd84" providerId="ADAL" clId="{E7D74368-0A3D-417B-8E9C-B84629167E16}" dt="2023-05-07T10:52:35.583" v="76" actId="1076"/>
          <ac:spMkLst>
            <pc:docMk/>
            <pc:sldMk cId="3513247336" sldId="742"/>
            <ac:spMk id="5" creationId="{089FABEB-303A-D597-B093-A51A43A18E33}"/>
          </ac:spMkLst>
        </pc:spChg>
        <pc:spChg chg="add mod">
          <ac:chgData name="Souleman Boukar" userId="f00877e7-f93f-46a0-b2aa-9c653890fd84" providerId="ADAL" clId="{E7D74368-0A3D-417B-8E9C-B84629167E16}" dt="2023-05-07T11:09:51.917" v="228" actId="14100"/>
          <ac:spMkLst>
            <pc:docMk/>
            <pc:sldMk cId="3513247336" sldId="742"/>
            <ac:spMk id="6" creationId="{26F3CF16-8008-E6D2-6385-79CDBFC676C8}"/>
          </ac:spMkLst>
        </pc:spChg>
        <pc:spChg chg="mod">
          <ac:chgData name="Souleman Boukar" userId="f00877e7-f93f-46a0-b2aa-9c653890fd84" providerId="ADAL" clId="{E7D74368-0A3D-417B-8E9C-B84629167E16}" dt="2023-05-07T10:52:31.683" v="75" actId="14100"/>
          <ac:spMkLst>
            <pc:docMk/>
            <pc:sldMk cId="3513247336" sldId="742"/>
            <ac:spMk id="13314" creationId="{00000000-0000-0000-0000-000000000000}"/>
          </ac:spMkLst>
        </pc:spChg>
        <pc:picChg chg="del">
          <ac:chgData name="Souleman Boukar" userId="f00877e7-f93f-46a0-b2aa-9c653890fd84" providerId="ADAL" clId="{E7D74368-0A3D-417B-8E9C-B84629167E16}" dt="2023-05-07T10:51:16.223" v="63" actId="478"/>
          <ac:picMkLst>
            <pc:docMk/>
            <pc:sldMk cId="3513247336" sldId="742"/>
            <ac:picMk id="4098" creationId="{EDBEC5CC-F207-65C9-B15D-0C6CA04D2140}"/>
          </ac:picMkLst>
        </pc:picChg>
      </pc:sldChg>
      <pc:sldChg chg="add del">
        <pc:chgData name="Souleman Boukar" userId="f00877e7-f93f-46a0-b2aa-9c653890fd84" providerId="ADAL" clId="{E7D74368-0A3D-417B-8E9C-B84629167E16}" dt="2023-05-07T10:59:37.990" v="99"/>
        <pc:sldMkLst>
          <pc:docMk/>
          <pc:sldMk cId="583691062" sldId="743"/>
        </pc:sldMkLst>
      </pc:sldChg>
      <pc:sldChg chg="modSp mod">
        <pc:chgData name="Souleman Boukar" userId="f00877e7-f93f-46a0-b2aa-9c653890fd84" providerId="ADAL" clId="{E7D74368-0A3D-417B-8E9C-B84629167E16}" dt="2023-05-07T11:18:25.452" v="364" actId="14100"/>
        <pc:sldMkLst>
          <pc:docMk/>
          <pc:sldMk cId="608404526" sldId="743"/>
        </pc:sldMkLst>
        <pc:spChg chg="mod">
          <ac:chgData name="Souleman Boukar" userId="f00877e7-f93f-46a0-b2aa-9c653890fd84" providerId="ADAL" clId="{E7D74368-0A3D-417B-8E9C-B84629167E16}" dt="2023-05-07T11:18:25.452" v="364" actId="14100"/>
          <ac:spMkLst>
            <pc:docMk/>
            <pc:sldMk cId="608404526" sldId="743"/>
            <ac:spMk id="5" creationId="{E0EE0DA2-0A2E-8DC0-C7F0-6A5E53137124}"/>
          </ac:spMkLst>
        </pc:spChg>
        <pc:spChg chg="mod">
          <ac:chgData name="Souleman Boukar" userId="f00877e7-f93f-46a0-b2aa-9c653890fd84" providerId="ADAL" clId="{E7D74368-0A3D-417B-8E9C-B84629167E16}" dt="2023-05-07T11:16:55.760" v="358" actId="20577"/>
          <ac:spMkLst>
            <pc:docMk/>
            <pc:sldMk cId="608404526" sldId="743"/>
            <ac:spMk id="6" creationId="{9481286A-ABED-F0A1-B30C-4E16F638F7BE}"/>
          </ac:spMkLst>
        </pc:spChg>
      </pc:sldChg>
      <pc:sldChg chg="add del">
        <pc:chgData name="Souleman Boukar" userId="f00877e7-f93f-46a0-b2aa-9c653890fd84" providerId="ADAL" clId="{E7D74368-0A3D-417B-8E9C-B84629167E16}" dt="2023-05-07T10:59:51.552" v="102"/>
        <pc:sldMkLst>
          <pc:docMk/>
          <pc:sldMk cId="1146319709" sldId="7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8B11DD6-45C2-4906-A022-4E27EB037618}" type="datetimeFigureOut">
              <a:rPr lang="en-GB" smtClean="0"/>
              <a:t>09/05/2023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E619C9A-25FF-46B1-B3FB-FAB9C003D79B}" type="slidenum">
              <a:rPr lang="en-GB" smtClean="0"/>
              <a:t>‹N°›</a:t>
            </a:fld>
            <a:endParaRPr lang="en-GB"/>
          </a:p>
        </p:txBody>
      </p:sp>
    </p:spTree>
    <p:extLst>
      <p:ext uri="{BB962C8B-B14F-4D97-AF65-F5344CB8AC3E}">
        <p14:creationId xmlns:p14="http://schemas.microsoft.com/office/powerpoint/2010/main" val="20852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2010086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2030210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394443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189834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301604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118035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94461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97995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316135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316492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3117951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260747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4A4D79-0874-43C7-B364-2BAC42922555}" type="datetimeFigureOut">
              <a:rPr lang="en-GB" smtClean="0"/>
              <a:t>09/05/2023</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7DF68631-BBD6-46F5-92BC-3BBADC07EC29}" type="slidenum">
              <a:rPr lang="en-GB" smtClean="0"/>
              <a:t>‹N°›</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042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A4D79-0874-43C7-B364-2BAC42922555}"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F68631-BBD6-46F5-92BC-3BBADC07EC29}" type="slidenum">
              <a:rPr lang="en-GB" smtClean="0"/>
              <a:t>‹N°›</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074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A4D79-0874-43C7-B364-2BAC42922555}"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F68631-BBD6-46F5-92BC-3BBADC07EC29}" type="slidenum">
              <a:rPr lang="en-GB" smtClean="0"/>
              <a:t>‹N°›</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093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A4D79-0874-43C7-B364-2BAC42922555}"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F68631-BBD6-46F5-92BC-3BBADC07EC29}" type="slidenum">
              <a:rPr lang="en-GB" smtClean="0"/>
              <a:t>‹N°›</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54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4A4D79-0874-43C7-B364-2BAC42922555}"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F68631-BBD6-46F5-92BC-3BBADC07EC29}" type="slidenum">
              <a:rPr lang="en-GB" smtClean="0"/>
              <a:t>‹N°›</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49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4A4D79-0874-43C7-B364-2BAC42922555}" type="datetimeFigureOut">
              <a:rPr lang="en-GB" smtClean="0"/>
              <a:t>09/05/2023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F68631-BBD6-46F5-92BC-3BBADC07EC29}" type="slidenum">
              <a:rPr lang="en-GB" smtClean="0"/>
              <a:t>‹N°›</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09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4A4D79-0874-43C7-B364-2BAC42922555}" type="datetimeFigureOut">
              <a:rPr lang="en-GB" smtClean="0"/>
              <a:t>09/05/2023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F68631-BBD6-46F5-92BC-3BBADC07EC29}" type="slidenum">
              <a:rPr lang="en-GB" smtClean="0"/>
              <a:t>‹N°›</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026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4A4D79-0874-43C7-B364-2BAC42922555}" type="datetimeFigureOut">
              <a:rPr lang="en-GB" smtClean="0"/>
              <a:t>09/05/2023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F68631-BBD6-46F5-92BC-3BBADC07EC29}" type="slidenum">
              <a:rPr lang="en-GB" smtClean="0"/>
              <a:t>‹N°›</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431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A4D79-0874-43C7-B364-2BAC42922555}" type="datetimeFigureOut">
              <a:rPr lang="en-GB" smtClean="0"/>
              <a:t>09/05/2023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F68631-BBD6-46F5-92BC-3BBADC07EC29}" type="slidenum">
              <a:rPr lang="en-GB" smtClean="0"/>
              <a:t>‹N°›</a:t>
            </a:fld>
            <a:endParaRPr lang="en-GB"/>
          </a:p>
        </p:txBody>
      </p:sp>
    </p:spTree>
    <p:extLst>
      <p:ext uri="{BB962C8B-B14F-4D97-AF65-F5344CB8AC3E}">
        <p14:creationId xmlns:p14="http://schemas.microsoft.com/office/powerpoint/2010/main" val="329706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4A4D79-0874-43C7-B364-2BAC42922555}" type="datetimeFigureOut">
              <a:rPr lang="en-GB" smtClean="0"/>
              <a:t>09/05/2023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F68631-BBD6-46F5-92BC-3BBADC07EC29}" type="slidenum">
              <a:rPr lang="en-GB" smtClean="0"/>
              <a:t>‹N°›</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54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04A4D79-0874-43C7-B364-2BAC42922555}" type="datetimeFigureOut">
              <a:rPr lang="en-GB" smtClean="0"/>
              <a:t>09/05/2023</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7DF68631-BBD6-46F5-92BC-3BBADC07EC29}" type="slidenum">
              <a:rPr lang="en-GB" smtClean="0"/>
              <a:t>‹N°›</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7407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04A4D79-0874-43C7-B364-2BAC42922555}" type="datetimeFigureOut">
              <a:rPr lang="en-GB" smtClean="0"/>
              <a:t>09/05/2023</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DF68631-BBD6-46F5-92BC-3BBADC07EC29}" type="slidenum">
              <a:rPr lang="en-GB" smtClean="0"/>
              <a:t>‹N°›</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4381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1</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3" name="Rectangle 2">
            <a:extLst>
              <a:ext uri="{FF2B5EF4-FFF2-40B4-BE49-F238E27FC236}">
                <a16:creationId xmlns:a16="http://schemas.microsoft.com/office/drawing/2014/main" id="{49D3FC16-B80B-4E7F-B77A-40863C0780F5}"/>
              </a:ext>
            </a:extLst>
          </p:cNvPr>
          <p:cNvSpPr/>
          <p:nvPr/>
        </p:nvSpPr>
        <p:spPr>
          <a:xfrm>
            <a:off x="914400" y="977899"/>
            <a:ext cx="8591549" cy="446276"/>
          </a:xfrm>
          <a:prstGeom prst="rect">
            <a:avLst/>
          </a:prstGeom>
        </p:spPr>
        <p:txBody>
          <a:bodyPr wrap="square">
            <a:spAutoFit/>
          </a:bodyPr>
          <a:lstStyle/>
          <a:p>
            <a:pPr marL="342900" indent="-342900">
              <a:buFont typeface="Arial" panose="020B0604020202020204" pitchFamily="34" charset="0"/>
              <a:buChar char="•"/>
            </a:pPr>
            <a:endParaRPr lang="en-GB" sz="2300" dirty="0"/>
          </a:p>
        </p:txBody>
      </p:sp>
      <p:sp>
        <p:nvSpPr>
          <p:cNvPr id="2" name="Title 1">
            <a:extLst>
              <a:ext uri="{FF2B5EF4-FFF2-40B4-BE49-F238E27FC236}">
                <a16:creationId xmlns:a16="http://schemas.microsoft.com/office/drawing/2014/main" id="{9AAA277A-746C-4D83-44E2-530BEDF3B867}"/>
              </a:ext>
            </a:extLst>
          </p:cNvPr>
          <p:cNvSpPr txBox="1">
            <a:spLocks/>
          </p:cNvSpPr>
          <p:nvPr/>
        </p:nvSpPr>
        <p:spPr bwMode="auto">
          <a:xfrm>
            <a:off x="1378320" y="472623"/>
            <a:ext cx="9899280" cy="241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noAutofit/>
          </a:bodyPr>
          <a:lstStyle>
            <a:lvl1pPr algn="ctr" rtl="0" eaLnBrk="0" fontAlgn="base" hangingPunct="0">
              <a:spcBef>
                <a:spcPct val="0"/>
              </a:spcBef>
              <a:spcAft>
                <a:spcPct val="0"/>
              </a:spcAft>
              <a:defRPr sz="3200" b="1" i="0" baseline="0">
                <a:solidFill>
                  <a:srgbClr val="FFFFFF"/>
                </a:solidFill>
                <a:latin typeface="Lucida Sans" panose="020B0602030504020204" pitchFamily="34" charset="77"/>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pPr algn="l"/>
            <a:r>
              <a:rPr lang="fr-FR" sz="3600" dirty="0">
                <a:solidFill>
                  <a:srgbClr val="000000"/>
                </a:solidFill>
                <a:latin typeface="Calibri" panose="020F0502020204030204" pitchFamily="34" charset="0"/>
                <a:ea typeface="Calibri" panose="020F0502020204030204" pitchFamily="34" charset="0"/>
              </a:rPr>
              <a:t>L'avenir des économies arabo-africaines à la lumière des crises économiques mondiales successives, de l’instabilité et des tensions géopolitiques mondiales en cours</a:t>
            </a:r>
            <a:endParaRPr lang="it-IT" sz="3600" dirty="0">
              <a:solidFill>
                <a:schemeClr val="tx1"/>
              </a:solidFill>
              <a:latin typeface="+mn-lt"/>
            </a:endParaRPr>
          </a:p>
        </p:txBody>
      </p:sp>
      <p:sp>
        <p:nvSpPr>
          <p:cNvPr id="6" name="Title 1">
            <a:extLst>
              <a:ext uri="{FF2B5EF4-FFF2-40B4-BE49-F238E27FC236}">
                <a16:creationId xmlns:a16="http://schemas.microsoft.com/office/drawing/2014/main" id="{8374ECE5-25B3-EBC6-F01C-EBE7F0CAC0A4}"/>
              </a:ext>
            </a:extLst>
          </p:cNvPr>
          <p:cNvSpPr txBox="1">
            <a:spLocks/>
          </p:cNvSpPr>
          <p:nvPr/>
        </p:nvSpPr>
        <p:spPr bwMode="auto">
          <a:xfrm>
            <a:off x="1378320" y="3303029"/>
            <a:ext cx="5522994" cy="113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normAutofit fontScale="97500"/>
          </a:bodyPr>
          <a:lstStyle>
            <a:lvl1pPr algn="ctr" rtl="0" eaLnBrk="0" fontAlgn="base" hangingPunct="0">
              <a:spcBef>
                <a:spcPct val="0"/>
              </a:spcBef>
              <a:spcAft>
                <a:spcPct val="0"/>
              </a:spcAft>
              <a:defRPr sz="3200" b="1" i="0" baseline="0">
                <a:solidFill>
                  <a:srgbClr val="FFFFFF"/>
                </a:solidFill>
                <a:latin typeface="Lucida Sans" panose="020B0602030504020204" pitchFamily="34" charset="77"/>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pPr algn="l"/>
            <a:r>
              <a:rPr lang="en-US" sz="1800" kern="0" dirty="0" smtClean="0">
                <a:solidFill>
                  <a:schemeClr val="tx1"/>
                </a:solidFill>
                <a:latin typeface="+mn-lt"/>
              </a:rPr>
              <a:t>Par le PNUD</a:t>
            </a:r>
            <a:endParaRPr lang="en-US" sz="1800" kern="0" dirty="0">
              <a:solidFill>
                <a:schemeClr val="tx1"/>
              </a:solidFill>
              <a:latin typeface="+mn-lt"/>
            </a:endParaRPr>
          </a:p>
        </p:txBody>
      </p:sp>
    </p:spTree>
    <p:extLst>
      <p:ext uri="{BB962C8B-B14F-4D97-AF65-F5344CB8AC3E}">
        <p14:creationId xmlns:p14="http://schemas.microsoft.com/office/powerpoint/2010/main" val="2255528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10</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3" name="Rectangle 2">
            <a:extLst>
              <a:ext uri="{FF2B5EF4-FFF2-40B4-BE49-F238E27FC236}">
                <a16:creationId xmlns:a16="http://schemas.microsoft.com/office/drawing/2014/main" id="{49D3FC16-B80B-4E7F-B77A-40863C0780F5}"/>
              </a:ext>
            </a:extLst>
          </p:cNvPr>
          <p:cNvSpPr/>
          <p:nvPr/>
        </p:nvSpPr>
        <p:spPr>
          <a:xfrm>
            <a:off x="914400" y="977899"/>
            <a:ext cx="8591549" cy="446276"/>
          </a:xfrm>
          <a:prstGeom prst="rect">
            <a:avLst/>
          </a:prstGeom>
        </p:spPr>
        <p:txBody>
          <a:bodyPr wrap="square">
            <a:spAutoFit/>
          </a:bodyPr>
          <a:lstStyle/>
          <a:p>
            <a:pPr marL="342900" indent="-342900">
              <a:buFont typeface="Arial" panose="020B0604020202020204" pitchFamily="34" charset="0"/>
              <a:buChar char="•"/>
            </a:pPr>
            <a:endParaRPr lang="en-GB" sz="2300" dirty="0"/>
          </a:p>
        </p:txBody>
      </p:sp>
      <p:sp>
        <p:nvSpPr>
          <p:cNvPr id="51" name="TextBox 50">
            <a:extLst>
              <a:ext uri="{FF2B5EF4-FFF2-40B4-BE49-F238E27FC236}">
                <a16:creationId xmlns:a16="http://schemas.microsoft.com/office/drawing/2014/main" id="{909956AC-E851-47D0-A4CA-75C1D4481742}"/>
              </a:ext>
            </a:extLst>
          </p:cNvPr>
          <p:cNvSpPr txBox="1"/>
          <p:nvPr/>
        </p:nvSpPr>
        <p:spPr>
          <a:xfrm>
            <a:off x="2902420" y="183929"/>
            <a:ext cx="9289580" cy="1277786"/>
          </a:xfrm>
          <a:prstGeom prst="rect">
            <a:avLst/>
          </a:prstGeom>
          <a:noFill/>
        </p:spPr>
        <p:txBody>
          <a:bodyPr wrap="square">
            <a:spAutoFit/>
          </a:bodyPr>
          <a:lstStyle/>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22" name="Picture 2" descr="Global Risks Report 2023, Figure 1.2 | Global risks ranked by severity over the short term (2 years)">
            <a:extLst>
              <a:ext uri="{FF2B5EF4-FFF2-40B4-BE49-F238E27FC236}">
                <a16:creationId xmlns:a16="http://schemas.microsoft.com/office/drawing/2014/main" id="{ED9D55B1-5AC4-2D04-EB93-6F4592100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199"/>
            <a:ext cx="12192000" cy="6200774"/>
          </a:xfrm>
          <a:prstGeom prst="rect">
            <a:avLst/>
          </a:prstGeom>
          <a:noFill/>
          <a:ln>
            <a:solidFill>
              <a:srgbClr val="8CC4A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31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11</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5" name="Title 4">
            <a:extLst>
              <a:ext uri="{FF2B5EF4-FFF2-40B4-BE49-F238E27FC236}">
                <a16:creationId xmlns:a16="http://schemas.microsoft.com/office/drawing/2014/main" id="{E0EE0DA2-0A2E-8DC0-C7F0-6A5E53137124}"/>
              </a:ext>
            </a:extLst>
          </p:cNvPr>
          <p:cNvSpPr>
            <a:spLocks noGrp="1"/>
          </p:cNvSpPr>
          <p:nvPr>
            <p:ph type="title"/>
          </p:nvPr>
        </p:nvSpPr>
        <p:spPr>
          <a:xfrm>
            <a:off x="266700" y="2165195"/>
            <a:ext cx="11885676" cy="3683155"/>
          </a:xfrm>
        </p:spPr>
        <p:txBody>
          <a:bodyPr>
            <a:normAutofit fontScale="90000"/>
          </a:bodyPr>
          <a:lstStyle/>
          <a:p>
            <a:pPr marL="457200" indent="-457200">
              <a:buFont typeface="Wingdings" panose="05000000000000000000" pitchFamily="2" charset="2"/>
              <a:buChar char="ü"/>
            </a:pPr>
            <a:r>
              <a:rPr lang="fr-FR" cap="none" dirty="0">
                <a:solidFill>
                  <a:srgbClr val="141414"/>
                </a:solidFill>
                <a:latin typeface="Akkurat"/>
              </a:rPr>
              <a:t>Les chocs de ces dernières années - notamment la guerre en Ukraine et la pandémie de COVID-19 - ont reflété et accéléré un changement d'époque dans l'ordre mondial. </a:t>
            </a:r>
            <a:r>
              <a:rPr lang="fr-FR" cap="none" dirty="0" smtClean="0">
                <a:solidFill>
                  <a:srgbClr val="141414"/>
                </a:solidFill>
                <a:latin typeface="Akkurat"/>
              </a:rPr>
              <a:t/>
            </a:r>
            <a:br>
              <a:rPr lang="fr-FR" cap="none" dirty="0" smtClean="0">
                <a:solidFill>
                  <a:srgbClr val="141414"/>
                </a:solidFill>
                <a:latin typeface="Akkurat"/>
              </a:rPr>
            </a:br>
            <a:r>
              <a:rPr lang="fr-FR" cap="none" dirty="0">
                <a:solidFill>
                  <a:srgbClr val="141414"/>
                </a:solidFill>
                <a:latin typeface="Akkurat"/>
              </a:rPr>
              <a:t/>
            </a:r>
            <a:br>
              <a:rPr lang="fr-FR" cap="none" dirty="0">
                <a:solidFill>
                  <a:srgbClr val="141414"/>
                </a:solidFill>
                <a:latin typeface="Akkurat"/>
              </a:rPr>
            </a:br>
            <a:r>
              <a:rPr lang="fr-FR" cap="none" dirty="0" smtClean="0">
                <a:solidFill>
                  <a:srgbClr val="141414"/>
                </a:solidFill>
                <a:latin typeface="Akkurat"/>
              </a:rPr>
              <a:t>Les risques </a:t>
            </a:r>
            <a:r>
              <a:rPr lang="fr-FR" cap="none" dirty="0">
                <a:solidFill>
                  <a:srgbClr val="141414"/>
                </a:solidFill>
                <a:latin typeface="Akkurat"/>
              </a:rPr>
              <a:t>plus graves à court terme entravent les changements entraînés dans le paysage économique et géopolitique qui accélèrent d'autres menaces mondiales auxquelles </a:t>
            </a:r>
            <a:r>
              <a:rPr lang="fr-FR" cap="none" dirty="0" smtClean="0">
                <a:solidFill>
                  <a:srgbClr val="141414"/>
                </a:solidFill>
                <a:latin typeface="Akkurat"/>
              </a:rPr>
              <a:t>nous serons confrontés dans les </a:t>
            </a:r>
            <a:r>
              <a:rPr lang="fr-FR" cap="none" dirty="0">
                <a:solidFill>
                  <a:srgbClr val="141414"/>
                </a:solidFill>
                <a:latin typeface="Akkurat"/>
              </a:rPr>
              <a:t>10 prochaines années.</a:t>
            </a:r>
            <a:endParaRPr lang="en-SZ" cap="none" dirty="0"/>
          </a:p>
        </p:txBody>
      </p:sp>
      <p:sp>
        <p:nvSpPr>
          <p:cNvPr id="6" name="TextBox 5">
            <a:extLst>
              <a:ext uri="{FF2B5EF4-FFF2-40B4-BE49-F238E27FC236}">
                <a16:creationId xmlns:a16="http://schemas.microsoft.com/office/drawing/2014/main" id="{9481286A-ABED-F0A1-B30C-4E16F638F7BE}"/>
              </a:ext>
            </a:extLst>
          </p:cNvPr>
          <p:cNvSpPr txBox="1"/>
          <p:nvPr/>
        </p:nvSpPr>
        <p:spPr>
          <a:xfrm>
            <a:off x="508932" y="454679"/>
            <a:ext cx="3938377" cy="523220"/>
          </a:xfrm>
          <a:prstGeom prst="rect">
            <a:avLst/>
          </a:prstGeom>
          <a:noFill/>
        </p:spPr>
        <p:txBody>
          <a:bodyPr wrap="square">
            <a:spAutoFit/>
          </a:bodyPr>
          <a:lstStyle/>
          <a:p>
            <a:r>
              <a:rPr lang="en-US" sz="2800" b="1" dirty="0">
                <a:solidFill>
                  <a:srgbClr val="141414"/>
                </a:solidFill>
                <a:latin typeface="Akkurat"/>
              </a:rPr>
              <a:t>1.3. </a:t>
            </a:r>
            <a:r>
              <a:rPr lang="fr-FR" sz="2400" b="1" dirty="0"/>
              <a:t>Perspectives d'avenir</a:t>
            </a:r>
            <a:endParaRPr lang="en-US" sz="2400" b="1" i="0" dirty="0">
              <a:solidFill>
                <a:srgbClr val="141414"/>
              </a:solidFill>
              <a:effectLst/>
              <a:latin typeface="Akkurat"/>
            </a:endParaRPr>
          </a:p>
        </p:txBody>
      </p:sp>
    </p:spTree>
    <p:extLst>
      <p:ext uri="{BB962C8B-B14F-4D97-AF65-F5344CB8AC3E}">
        <p14:creationId xmlns:p14="http://schemas.microsoft.com/office/powerpoint/2010/main" val="60840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12</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pic>
        <p:nvPicPr>
          <p:cNvPr id="9218" name="Picture 2" descr="Global Risks Report 2023, Figure 1.10 | Short- and long-term global outlook">
            <a:extLst>
              <a:ext uri="{FF2B5EF4-FFF2-40B4-BE49-F238E27FC236}">
                <a16:creationId xmlns:a16="http://schemas.microsoft.com/office/drawing/2014/main" id="{306DBE53-8AFA-0BE8-0275-58A46BB54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34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9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p:cNvSpPr>
          <p:nvPr/>
        </p:nvSpPr>
        <p:spPr bwMode="auto">
          <a:xfrm>
            <a:off x="3480353" y="1302551"/>
            <a:ext cx="45567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6600" b="1" dirty="0" smtClean="0">
                <a:solidFill>
                  <a:schemeClr val="tx1"/>
                </a:solidFill>
                <a:latin typeface="+mj-lt"/>
                <a:sym typeface="Lato" pitchFamily="34" charset="0"/>
              </a:rPr>
              <a:t>MERCI</a:t>
            </a:r>
            <a:endParaRPr lang="en-US" altLang="en-US" sz="6600" b="1" dirty="0">
              <a:solidFill>
                <a:schemeClr val="tx1"/>
              </a:solidFill>
              <a:latin typeface="+mj-lt"/>
              <a:sym typeface="Lato" pitchFamily="34" charset="0"/>
            </a:endParaRPr>
          </a:p>
        </p:txBody>
      </p:sp>
      <p:sp>
        <p:nvSpPr>
          <p:cNvPr id="2" name="Slide Number Placeholder 1"/>
          <p:cNvSpPr>
            <a:spLocks noGrp="1"/>
          </p:cNvSpPr>
          <p:nvPr>
            <p:ph type="sldNum" sz="quarter" idx="12"/>
          </p:nvPr>
        </p:nvSpPr>
        <p:spPr/>
        <p:txBody>
          <a:bodyPr/>
          <a:lstStyle/>
          <a:p>
            <a:pPr>
              <a:defRPr/>
            </a:pPr>
            <a:fld id="{54A044DB-1C9A-478B-AA8F-1D3FE7D063E3}" type="slidenum">
              <a:rPr lang="en-US" sz="1800" smtClean="0"/>
              <a:pPr>
                <a:defRPr/>
              </a:pPr>
              <a:t>13</a:t>
            </a:fld>
            <a:endParaRPr lang="en-US" sz="1800" dirty="0"/>
          </a:p>
        </p:txBody>
      </p:sp>
    </p:spTree>
    <p:extLst>
      <p:ext uri="{BB962C8B-B14F-4D97-AF65-F5344CB8AC3E}">
        <p14:creationId xmlns:p14="http://schemas.microsoft.com/office/powerpoint/2010/main" val="191643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452388" y="3205861"/>
            <a:ext cx="2117558" cy="644244"/>
          </a:xfrm>
        </p:spPr>
        <p:txBody>
          <a:bodyPr anchor="b">
            <a:noAutofit/>
          </a:bodyPr>
          <a:lstStyle/>
          <a:p>
            <a:r>
              <a:rPr lang="en-US" altLang="it-IT" b="1" dirty="0" err="1" smtClean="0">
                <a:latin typeface="Century Gothic" panose="020B0502020202020204" pitchFamily="34" charset="0"/>
              </a:rPr>
              <a:t>APERçu</a:t>
            </a:r>
            <a:endParaRPr lang="en-US" altLang="it-IT" b="1" dirty="0">
              <a:latin typeface="Century Gothic" panose="020B0502020202020204" pitchFamily="34" charset="0"/>
              <a:ea typeface="+mj-ea"/>
              <a:cs typeface="+mj-cs"/>
            </a:endParaRPr>
          </a:p>
        </p:txBody>
      </p:sp>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2</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3" name="Rectangle 2">
            <a:extLst>
              <a:ext uri="{FF2B5EF4-FFF2-40B4-BE49-F238E27FC236}">
                <a16:creationId xmlns:a16="http://schemas.microsoft.com/office/drawing/2014/main" id="{49D3FC16-B80B-4E7F-B77A-40863C0780F5}"/>
              </a:ext>
            </a:extLst>
          </p:cNvPr>
          <p:cNvSpPr/>
          <p:nvPr/>
        </p:nvSpPr>
        <p:spPr>
          <a:xfrm>
            <a:off x="914400" y="977899"/>
            <a:ext cx="8591549" cy="446276"/>
          </a:xfrm>
          <a:prstGeom prst="rect">
            <a:avLst/>
          </a:prstGeom>
        </p:spPr>
        <p:txBody>
          <a:bodyPr wrap="square">
            <a:spAutoFit/>
          </a:bodyPr>
          <a:lstStyle/>
          <a:p>
            <a:pPr marL="342900" indent="-342900">
              <a:buFont typeface="Arial" panose="020B0604020202020204" pitchFamily="34" charset="0"/>
              <a:buChar char="•"/>
            </a:pPr>
            <a:endParaRPr lang="en-GB" sz="2300" dirty="0"/>
          </a:p>
        </p:txBody>
      </p:sp>
      <p:sp>
        <p:nvSpPr>
          <p:cNvPr id="51" name="TextBox 50">
            <a:extLst>
              <a:ext uri="{FF2B5EF4-FFF2-40B4-BE49-F238E27FC236}">
                <a16:creationId xmlns:a16="http://schemas.microsoft.com/office/drawing/2014/main" id="{909956AC-E851-47D0-A4CA-75C1D4481742}"/>
              </a:ext>
            </a:extLst>
          </p:cNvPr>
          <p:cNvSpPr txBox="1"/>
          <p:nvPr/>
        </p:nvSpPr>
        <p:spPr>
          <a:xfrm>
            <a:off x="4067077" y="1896691"/>
            <a:ext cx="7469205" cy="3136243"/>
          </a:xfrm>
          <a:prstGeom prst="rect">
            <a:avLst/>
          </a:prstGeom>
          <a:noFill/>
        </p:spPr>
        <p:txBody>
          <a:bodyPr wrap="square">
            <a:spAutoFit/>
          </a:bodyPr>
          <a:lstStyle/>
          <a:p>
            <a:pPr marL="228600" lvl="0" indent="-228600" defTabSz="914400">
              <a:lnSpc>
                <a:spcPct val="90000"/>
              </a:lnSpc>
              <a:spcBef>
                <a:spcPts val="1000"/>
              </a:spcBef>
              <a:buFont typeface="Arial" panose="020B0604020202020204" pitchFamily="34" charset="0"/>
              <a:buChar char="•"/>
              <a:defRPr/>
            </a:pPr>
            <a:r>
              <a:rPr lang="fr-FR" sz="3200" dirty="0">
                <a:solidFill>
                  <a:prstClr val="black"/>
                </a:solidFill>
                <a:latin typeface="Calibri" panose="020F0502020204030204"/>
              </a:rPr>
              <a:t>La Zone de libre-échange continentale africaine </a:t>
            </a:r>
            <a:r>
              <a:rPr lang="fr-FR" sz="3200" dirty="0" smtClean="0">
                <a:solidFill>
                  <a:prstClr val="black"/>
                </a:solidFill>
                <a:latin typeface="Calibri" panose="020F0502020204030204"/>
              </a:rPr>
              <a:t>(ZLECAF) </a:t>
            </a:r>
            <a:r>
              <a:rPr lang="fr-FR" sz="3200" dirty="0">
                <a:solidFill>
                  <a:prstClr val="black"/>
                </a:solidFill>
                <a:latin typeface="Calibri" panose="020F0502020204030204"/>
              </a:rPr>
              <a:t>en </a:t>
            </a:r>
            <a:r>
              <a:rPr lang="fr-FR" sz="3200" dirty="0" smtClean="0">
                <a:solidFill>
                  <a:prstClr val="black"/>
                </a:solidFill>
                <a:latin typeface="Calibri" panose="020F0502020204030204"/>
              </a:rPr>
              <a:t>bref</a:t>
            </a:r>
          </a:p>
          <a:p>
            <a:pPr marL="228600" lvl="0" indent="-228600" defTabSz="914400">
              <a:lnSpc>
                <a:spcPct val="90000"/>
              </a:lnSpc>
              <a:spcBef>
                <a:spcPts val="1000"/>
              </a:spcBef>
              <a:buFont typeface="Arial" panose="020B0604020202020204" pitchFamily="34" charset="0"/>
              <a:buChar char="•"/>
              <a:defRPr/>
            </a:pPr>
            <a:r>
              <a:rPr lang="fr-FR" sz="3200" dirty="0" smtClean="0">
                <a:solidFill>
                  <a:prstClr val="black"/>
                </a:solidFill>
                <a:latin typeface="Calibri" panose="020F0502020204030204"/>
              </a:rPr>
              <a:t>Impacts </a:t>
            </a:r>
            <a:r>
              <a:rPr lang="fr-FR" sz="3200" dirty="0">
                <a:solidFill>
                  <a:prstClr val="black"/>
                </a:solidFill>
                <a:latin typeface="Calibri" panose="020F0502020204030204"/>
              </a:rPr>
              <a:t>sur </a:t>
            </a:r>
            <a:r>
              <a:rPr lang="fr-FR" sz="3200" dirty="0" smtClean="0">
                <a:solidFill>
                  <a:prstClr val="black"/>
                </a:solidFill>
                <a:latin typeface="Calibri" panose="020F0502020204030204"/>
              </a:rPr>
              <a:t>les échanges intérieurs</a:t>
            </a:r>
          </a:p>
          <a:p>
            <a:pPr marL="228600" lvl="0" indent="-228600" defTabSz="914400">
              <a:lnSpc>
                <a:spcPct val="90000"/>
              </a:lnSpc>
              <a:spcBef>
                <a:spcPts val="1000"/>
              </a:spcBef>
              <a:buFont typeface="Arial" panose="020B0604020202020204" pitchFamily="34" charset="0"/>
              <a:buChar char="•"/>
              <a:defRPr/>
            </a:pPr>
            <a:r>
              <a:rPr lang="fr-FR" sz="3200" dirty="0" smtClean="0">
                <a:solidFill>
                  <a:prstClr val="black"/>
                </a:solidFill>
                <a:latin typeface="Calibri" panose="020F0502020204030204"/>
              </a:rPr>
              <a:t>Importance </a:t>
            </a:r>
            <a:r>
              <a:rPr lang="fr-FR" sz="3200" dirty="0">
                <a:solidFill>
                  <a:prstClr val="black"/>
                </a:solidFill>
                <a:latin typeface="Calibri" panose="020F0502020204030204"/>
              </a:rPr>
              <a:t>stratégique, avantages, </a:t>
            </a:r>
            <a:r>
              <a:rPr lang="fr-FR" sz="3200" dirty="0" smtClean="0">
                <a:solidFill>
                  <a:prstClr val="black"/>
                </a:solidFill>
                <a:latin typeface="Calibri" panose="020F0502020204030204"/>
              </a:rPr>
              <a:t>menaces</a:t>
            </a:r>
          </a:p>
          <a:p>
            <a:pPr marL="228600" lvl="0" indent="-228600" defTabSz="914400">
              <a:lnSpc>
                <a:spcPct val="90000"/>
              </a:lnSpc>
              <a:spcBef>
                <a:spcPts val="1000"/>
              </a:spcBef>
              <a:buFont typeface="Arial" panose="020B0604020202020204" pitchFamily="34" charset="0"/>
              <a:buChar char="•"/>
              <a:defRPr/>
            </a:pPr>
            <a:r>
              <a:rPr lang="fr-FR" sz="3200" dirty="0" smtClean="0">
                <a:solidFill>
                  <a:prstClr val="black"/>
                </a:solidFill>
                <a:latin typeface="Calibri" panose="020F0502020204030204"/>
              </a:rPr>
              <a:t>conclusion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53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8876" y="2329314"/>
            <a:ext cx="3108960" cy="2579569"/>
          </a:xfrm>
        </p:spPr>
        <p:txBody>
          <a:bodyPr anchor="b">
            <a:noAutofit/>
          </a:bodyPr>
          <a:lstStyle/>
          <a:p>
            <a:r>
              <a:rPr lang="en-US" altLang="it-IT" b="1" dirty="0">
                <a:latin typeface="Century Gothic" panose="020B0502020202020204" pitchFamily="34" charset="0"/>
              </a:rPr>
              <a:t>INTEGRATION IN AFRICA: HISTORICAL CONTEXT AND BACKGROUND</a:t>
            </a:r>
            <a:endParaRPr lang="en-US" altLang="it-IT" b="1" dirty="0">
              <a:latin typeface="Century Gothic" panose="020B0502020202020204" pitchFamily="34" charset="0"/>
              <a:ea typeface="+mj-ea"/>
              <a:cs typeface="+mj-cs"/>
            </a:endParaRPr>
          </a:p>
        </p:txBody>
      </p:sp>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3</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3" name="Rectangle 2">
            <a:extLst>
              <a:ext uri="{FF2B5EF4-FFF2-40B4-BE49-F238E27FC236}">
                <a16:creationId xmlns:a16="http://schemas.microsoft.com/office/drawing/2014/main" id="{49D3FC16-B80B-4E7F-B77A-40863C0780F5}"/>
              </a:ext>
            </a:extLst>
          </p:cNvPr>
          <p:cNvSpPr/>
          <p:nvPr/>
        </p:nvSpPr>
        <p:spPr>
          <a:xfrm>
            <a:off x="914400" y="977899"/>
            <a:ext cx="8591549" cy="446276"/>
          </a:xfrm>
          <a:prstGeom prst="rect">
            <a:avLst/>
          </a:prstGeom>
        </p:spPr>
        <p:txBody>
          <a:bodyPr wrap="square">
            <a:spAutoFit/>
          </a:bodyPr>
          <a:lstStyle/>
          <a:p>
            <a:pPr marL="342900" indent="-342900">
              <a:buFont typeface="Arial" panose="020B0604020202020204" pitchFamily="34" charset="0"/>
              <a:buChar char="•"/>
            </a:pPr>
            <a:endParaRPr lang="en-GB" sz="2300" dirty="0"/>
          </a:p>
        </p:txBody>
      </p:sp>
      <p:sp>
        <p:nvSpPr>
          <p:cNvPr id="51" name="TextBox 50">
            <a:extLst>
              <a:ext uri="{FF2B5EF4-FFF2-40B4-BE49-F238E27FC236}">
                <a16:creationId xmlns:a16="http://schemas.microsoft.com/office/drawing/2014/main" id="{909956AC-E851-47D0-A4CA-75C1D4481742}"/>
              </a:ext>
            </a:extLst>
          </p:cNvPr>
          <p:cNvSpPr txBox="1"/>
          <p:nvPr/>
        </p:nvSpPr>
        <p:spPr>
          <a:xfrm>
            <a:off x="3262964" y="223446"/>
            <a:ext cx="8929036" cy="523220"/>
          </a:xfrm>
          <a:prstGeom prst="rect">
            <a:avLst/>
          </a:prstGeom>
          <a:noFill/>
        </p:spPr>
        <p:txBody>
          <a:bodyPr wrap="square">
            <a:spAutoFit/>
          </a:bodyPr>
          <a:lstStyle/>
          <a:p>
            <a:r>
              <a:rPr lang="en-ZA" sz="2800" dirty="0">
                <a:latin typeface="Arial" panose="020B0604020202020204" pitchFamily="34" charset="0"/>
                <a:cs typeface="Arial" panose="020B0604020202020204" pitchFamily="34" charset="0"/>
              </a:rPr>
              <a:t>. </a:t>
            </a:r>
          </a:p>
        </p:txBody>
      </p:sp>
      <p:pic>
        <p:nvPicPr>
          <p:cNvPr id="1026" name="Picture 2">
            <a:extLst>
              <a:ext uri="{FF2B5EF4-FFF2-40B4-BE49-F238E27FC236}">
                <a16:creationId xmlns:a16="http://schemas.microsoft.com/office/drawing/2014/main" id="{5F7163EF-1E04-A83F-EE79-A7A8722F8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211"/>
            <a:ext cx="12192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4"/>
          <a:stretch>
            <a:fillRect/>
          </a:stretch>
        </p:blipFill>
        <p:spPr>
          <a:xfrm>
            <a:off x="-11219733" y="-8692696"/>
            <a:ext cx="36585525" cy="20574000"/>
          </a:xfrm>
          <a:prstGeom prst="rect">
            <a:avLst/>
          </a:prstGeom>
        </p:spPr>
      </p:pic>
    </p:spTree>
    <p:extLst>
      <p:ext uri="{BB962C8B-B14F-4D97-AF65-F5344CB8AC3E}">
        <p14:creationId xmlns:p14="http://schemas.microsoft.com/office/powerpoint/2010/main" val="92740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4</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3" name="Rectangle 2">
            <a:extLst>
              <a:ext uri="{FF2B5EF4-FFF2-40B4-BE49-F238E27FC236}">
                <a16:creationId xmlns:a16="http://schemas.microsoft.com/office/drawing/2014/main" id="{49D3FC16-B80B-4E7F-B77A-40863C0780F5}"/>
              </a:ext>
            </a:extLst>
          </p:cNvPr>
          <p:cNvSpPr/>
          <p:nvPr/>
        </p:nvSpPr>
        <p:spPr>
          <a:xfrm>
            <a:off x="914400" y="977899"/>
            <a:ext cx="8591549" cy="446276"/>
          </a:xfrm>
          <a:prstGeom prst="rect">
            <a:avLst/>
          </a:prstGeom>
        </p:spPr>
        <p:txBody>
          <a:bodyPr wrap="square">
            <a:spAutoFit/>
          </a:bodyPr>
          <a:lstStyle/>
          <a:p>
            <a:pPr marL="342900" indent="-342900">
              <a:buFont typeface="Arial" panose="020B0604020202020204" pitchFamily="34" charset="0"/>
              <a:buChar char="•"/>
            </a:pPr>
            <a:endParaRPr lang="en-GB" sz="2300" dirty="0"/>
          </a:p>
        </p:txBody>
      </p:sp>
      <p:pic>
        <p:nvPicPr>
          <p:cNvPr id="2" name="Image 1"/>
          <p:cNvPicPr>
            <a:picLocks noChangeAspect="1"/>
          </p:cNvPicPr>
          <p:nvPr/>
        </p:nvPicPr>
        <p:blipFill>
          <a:blip r:embed="rId3"/>
          <a:stretch>
            <a:fillRect/>
          </a:stretch>
        </p:blipFill>
        <p:spPr>
          <a:xfrm>
            <a:off x="-11194680" y="-5668027"/>
            <a:ext cx="36585525" cy="20574000"/>
          </a:xfrm>
          <a:prstGeom prst="rect">
            <a:avLst/>
          </a:prstGeom>
        </p:spPr>
      </p:pic>
    </p:spTree>
    <p:extLst>
      <p:ext uri="{BB962C8B-B14F-4D97-AF65-F5344CB8AC3E}">
        <p14:creationId xmlns:p14="http://schemas.microsoft.com/office/powerpoint/2010/main" val="176797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5</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pic>
        <p:nvPicPr>
          <p:cNvPr id="3074" name="Picture 2">
            <a:extLst>
              <a:ext uri="{FF2B5EF4-FFF2-40B4-BE49-F238E27FC236}">
                <a16:creationId xmlns:a16="http://schemas.microsoft.com/office/drawing/2014/main" id="{0C8D789A-94B1-CCA5-131A-9521FF516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2476"/>
            <a:ext cx="12192000" cy="61055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98D5778-86E2-21B0-A67B-ED93E6277EC7}"/>
              </a:ext>
            </a:extLst>
          </p:cNvPr>
          <p:cNvSpPr txBox="1"/>
          <p:nvPr/>
        </p:nvSpPr>
        <p:spPr>
          <a:xfrm>
            <a:off x="78581" y="0"/>
            <a:ext cx="11341894" cy="584775"/>
          </a:xfrm>
          <a:prstGeom prst="rect">
            <a:avLst/>
          </a:prstGeom>
          <a:noFill/>
        </p:spPr>
        <p:txBody>
          <a:bodyPr wrap="square">
            <a:spAutoFit/>
          </a:bodyPr>
          <a:lstStyle/>
          <a:p>
            <a:r>
              <a:rPr lang="fr-FR" sz="1600" dirty="0" smtClean="0">
                <a:solidFill>
                  <a:srgbClr val="333333"/>
                </a:solidFill>
                <a:latin typeface="Helvetica Neue"/>
              </a:rPr>
              <a:t>Dans un nouveau rapport de </a:t>
            </a:r>
            <a:r>
              <a:rPr lang="fr-FR" sz="1600" dirty="0">
                <a:solidFill>
                  <a:srgbClr val="333333"/>
                </a:solidFill>
                <a:latin typeface="Helvetica Neue"/>
              </a:rPr>
              <a:t>la Banque africaine de </a:t>
            </a:r>
            <a:r>
              <a:rPr lang="fr-FR" sz="1600" dirty="0" smtClean="0">
                <a:solidFill>
                  <a:srgbClr val="333333"/>
                </a:solidFill>
                <a:latin typeface="Helvetica Neue"/>
              </a:rPr>
              <a:t>développement, les </a:t>
            </a:r>
            <a:r>
              <a:rPr lang="fr-FR" sz="1600" dirty="0">
                <a:solidFill>
                  <a:srgbClr val="333333"/>
                </a:solidFill>
                <a:latin typeface="Helvetica Neue"/>
              </a:rPr>
              <a:t>économies africaines restent résilientes avec des perspectives stables en 2023-2024, malgré le resserrement des conditions financières </a:t>
            </a:r>
            <a:r>
              <a:rPr lang="fr-FR" sz="1600" dirty="0" smtClean="0">
                <a:solidFill>
                  <a:srgbClr val="333333"/>
                </a:solidFill>
                <a:latin typeface="Helvetica Neue"/>
              </a:rPr>
              <a:t>mondiales.</a:t>
            </a:r>
            <a:endParaRPr lang="en-US" sz="1600" b="0" i="0" dirty="0">
              <a:solidFill>
                <a:srgbClr val="333333"/>
              </a:solidFill>
              <a:effectLst/>
              <a:latin typeface="Helvetica Neue"/>
            </a:endParaRPr>
          </a:p>
        </p:txBody>
      </p:sp>
    </p:spTree>
    <p:extLst>
      <p:ext uri="{BB962C8B-B14F-4D97-AF65-F5344CB8AC3E}">
        <p14:creationId xmlns:p14="http://schemas.microsoft.com/office/powerpoint/2010/main" val="279450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76350" y="166255"/>
            <a:ext cx="10427969" cy="824345"/>
          </a:xfrm>
        </p:spPr>
        <p:txBody>
          <a:bodyPr anchor="b">
            <a:noAutofit/>
          </a:bodyPr>
          <a:lstStyle/>
          <a:p>
            <a:r>
              <a:rPr lang="en-US" sz="2800" b="1" i="0" dirty="0" err="1" smtClean="0">
                <a:solidFill>
                  <a:srgbClr val="141414"/>
                </a:solidFill>
                <a:effectLst/>
                <a:latin typeface="Akkurat"/>
              </a:rPr>
              <a:t>Defis</a:t>
            </a:r>
            <a:r>
              <a:rPr lang="en-US" sz="2800" b="1" i="0" dirty="0" smtClean="0">
                <a:solidFill>
                  <a:srgbClr val="141414"/>
                </a:solidFill>
                <a:effectLst/>
                <a:latin typeface="Akkurat"/>
              </a:rPr>
              <a:t> du </a:t>
            </a:r>
            <a:r>
              <a:rPr lang="en-US" sz="2800" b="1" i="0" dirty="0" err="1" smtClean="0">
                <a:solidFill>
                  <a:srgbClr val="141414"/>
                </a:solidFill>
                <a:effectLst/>
                <a:latin typeface="Akkurat"/>
              </a:rPr>
              <a:t>developpement</a:t>
            </a:r>
            <a:r>
              <a:rPr lang="en-US" sz="2800" b="1" i="0" dirty="0" smtClean="0">
                <a:solidFill>
                  <a:srgbClr val="141414"/>
                </a:solidFill>
                <a:effectLst/>
                <a:latin typeface="Akkurat"/>
              </a:rPr>
              <a:t> </a:t>
            </a:r>
            <a:r>
              <a:rPr lang="en-US" sz="2800" b="1" i="0" dirty="0" err="1" smtClean="0">
                <a:solidFill>
                  <a:srgbClr val="141414"/>
                </a:solidFill>
                <a:effectLst/>
                <a:latin typeface="Akkurat"/>
              </a:rPr>
              <a:t>mondial</a:t>
            </a:r>
            <a:r>
              <a:rPr lang="en-US" sz="1600" b="1" i="0" dirty="0">
                <a:solidFill>
                  <a:srgbClr val="141414"/>
                </a:solidFill>
                <a:effectLst/>
                <a:latin typeface="Akkurat"/>
              </a:rPr>
              <a:t/>
            </a:r>
            <a:br>
              <a:rPr lang="en-US" sz="1600" b="1" i="0" dirty="0">
                <a:solidFill>
                  <a:srgbClr val="141414"/>
                </a:solidFill>
                <a:effectLst/>
                <a:latin typeface="Akkurat"/>
              </a:rPr>
            </a:br>
            <a:endParaRPr lang="en-US" altLang="it-IT" sz="2800" b="1" dirty="0">
              <a:latin typeface="Century Gothic" panose="020B0502020202020204" pitchFamily="34" charset="0"/>
              <a:ea typeface="+mj-ea"/>
              <a:cs typeface="+mj-cs"/>
            </a:endParaRPr>
          </a:p>
        </p:txBody>
      </p:sp>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6</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2" name="Content Placeholder 2">
            <a:extLst>
              <a:ext uri="{FF2B5EF4-FFF2-40B4-BE49-F238E27FC236}">
                <a16:creationId xmlns:a16="http://schemas.microsoft.com/office/drawing/2014/main" id="{9C0E20F8-5ED3-D599-6EA0-78986823725B}"/>
              </a:ext>
            </a:extLst>
          </p:cNvPr>
          <p:cNvSpPr txBox="1">
            <a:spLocks/>
          </p:cNvSpPr>
          <p:nvPr/>
        </p:nvSpPr>
        <p:spPr>
          <a:xfrm>
            <a:off x="2300437" y="166256"/>
            <a:ext cx="9476508" cy="7386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just"/>
            <a:endParaRPr lang="en-US" sz="24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9C077A03-FD14-EF8D-8872-5650BE6945D5}"/>
              </a:ext>
            </a:extLst>
          </p:cNvPr>
          <p:cNvSpPr>
            <a:spLocks noGrp="1"/>
          </p:cNvSpPr>
          <p:nvPr>
            <p:ph idx="1"/>
          </p:nvPr>
        </p:nvSpPr>
        <p:spPr>
          <a:xfrm>
            <a:off x="923926" y="1366787"/>
            <a:ext cx="11401625" cy="4351338"/>
          </a:xfrm>
        </p:spPr>
        <p:txBody>
          <a:bodyPr>
            <a:normAutofit/>
          </a:bodyPr>
          <a:lstStyle/>
          <a:p>
            <a:pPr>
              <a:lnSpc>
                <a:spcPct val="150000"/>
              </a:lnSpc>
            </a:pPr>
            <a:r>
              <a:rPr lang="fr-FR" b="1" dirty="0">
                <a:solidFill>
                  <a:srgbClr val="C00000"/>
                </a:solidFill>
              </a:rPr>
              <a:t>TRANSFORMATION STRUCTURELLE LENTE ET DIVERSIFICATION </a:t>
            </a:r>
            <a:r>
              <a:rPr lang="fr-FR" b="1" dirty="0" smtClean="0">
                <a:solidFill>
                  <a:srgbClr val="C00000"/>
                </a:solidFill>
              </a:rPr>
              <a:t>ECONOMIQUE LIMITEE</a:t>
            </a:r>
          </a:p>
          <a:p>
            <a:pPr>
              <a:lnSpc>
                <a:spcPct val="150000"/>
              </a:lnSpc>
            </a:pPr>
            <a:r>
              <a:rPr lang="fr-FR" b="1" dirty="0">
                <a:solidFill>
                  <a:srgbClr val="C00000"/>
                </a:solidFill>
              </a:rPr>
              <a:t>FAIBLE VALORISATION DU CAPITAL HUMAIN (Forte prévalence de la pauvreté, des inégalités et du chômage</a:t>
            </a:r>
            <a:r>
              <a:rPr lang="fr-FR" b="1" dirty="0" smtClean="0">
                <a:solidFill>
                  <a:srgbClr val="C00000"/>
                </a:solidFill>
              </a:rPr>
              <a:t>)</a:t>
            </a:r>
          </a:p>
          <a:p>
            <a:pPr>
              <a:lnSpc>
                <a:spcPct val="150000"/>
              </a:lnSpc>
            </a:pPr>
            <a:r>
              <a:rPr lang="en-US" b="1" dirty="0" smtClean="0">
                <a:solidFill>
                  <a:srgbClr val="C00000"/>
                </a:solidFill>
              </a:rPr>
              <a:t>FAIBLE GOUVERNANCE</a:t>
            </a:r>
            <a:endParaRPr lang="en-US" b="1" dirty="0">
              <a:solidFill>
                <a:srgbClr val="C00000"/>
              </a:solidFill>
            </a:endParaRPr>
          </a:p>
          <a:p>
            <a:pPr>
              <a:lnSpc>
                <a:spcPct val="150000"/>
              </a:lnSpc>
            </a:pPr>
            <a:r>
              <a:rPr lang="en-US" b="1" dirty="0" smtClean="0">
                <a:solidFill>
                  <a:srgbClr val="C00000"/>
                </a:solidFill>
              </a:rPr>
              <a:t>DEFIS DES CHANGEMENTS CLIMATIQUES</a:t>
            </a:r>
            <a:endParaRPr lang="en-ZA" b="1" dirty="0">
              <a:solidFill>
                <a:srgbClr val="C00000"/>
              </a:solidFill>
            </a:endParaRPr>
          </a:p>
        </p:txBody>
      </p:sp>
    </p:spTree>
    <p:extLst>
      <p:ext uri="{BB962C8B-B14F-4D97-AF65-F5344CB8AC3E}">
        <p14:creationId xmlns:p14="http://schemas.microsoft.com/office/powerpoint/2010/main" val="3510349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57225" y="65932"/>
            <a:ext cx="10972800" cy="1324718"/>
          </a:xfrm>
        </p:spPr>
        <p:txBody>
          <a:bodyPr anchor="b">
            <a:noAutofit/>
          </a:bodyPr>
          <a:lstStyle/>
          <a:p>
            <a:r>
              <a:rPr lang="en-US" sz="2800" b="1" i="0" dirty="0">
                <a:solidFill>
                  <a:srgbClr val="141414"/>
                </a:solidFill>
                <a:effectLst/>
                <a:latin typeface="Akkurat"/>
              </a:rPr>
              <a:t>1. </a:t>
            </a:r>
            <a:r>
              <a:rPr lang="en-US" sz="2800" b="1" dirty="0" smtClean="0">
                <a:solidFill>
                  <a:srgbClr val="141414"/>
                </a:solidFill>
                <a:latin typeface="Akkurat"/>
              </a:rPr>
              <a:t>RISQUES MONDIAUX</a:t>
            </a:r>
            <a:r>
              <a:rPr lang="en-US" sz="2800" b="1" i="0" dirty="0" smtClean="0">
                <a:solidFill>
                  <a:srgbClr val="141414"/>
                </a:solidFill>
                <a:effectLst/>
                <a:latin typeface="Akkurat"/>
              </a:rPr>
              <a:t> </a:t>
            </a:r>
            <a:r>
              <a:rPr lang="en-US" sz="2800" b="1" i="0" dirty="0">
                <a:solidFill>
                  <a:srgbClr val="141414"/>
                </a:solidFill>
                <a:effectLst/>
                <a:latin typeface="Akkurat"/>
              </a:rPr>
              <a:t>2023</a:t>
            </a:r>
            <a:r>
              <a:rPr lang="en-US" sz="1600" b="1" i="0" dirty="0">
                <a:solidFill>
                  <a:srgbClr val="141414"/>
                </a:solidFill>
                <a:effectLst/>
                <a:latin typeface="Akkurat"/>
              </a:rPr>
              <a:t/>
            </a:r>
            <a:br>
              <a:rPr lang="en-US" sz="1600" b="1" i="0" dirty="0">
                <a:solidFill>
                  <a:srgbClr val="141414"/>
                </a:solidFill>
                <a:effectLst/>
                <a:latin typeface="Akkurat"/>
              </a:rPr>
            </a:br>
            <a:endParaRPr lang="en-US" altLang="it-IT" sz="2800" b="1" dirty="0">
              <a:latin typeface="Century Gothic" panose="020B0502020202020204" pitchFamily="34" charset="0"/>
              <a:ea typeface="+mj-ea"/>
              <a:cs typeface="+mj-cs"/>
            </a:endParaRPr>
          </a:p>
        </p:txBody>
      </p:sp>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7</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2" name="Content Placeholder 2">
            <a:extLst>
              <a:ext uri="{FF2B5EF4-FFF2-40B4-BE49-F238E27FC236}">
                <a16:creationId xmlns:a16="http://schemas.microsoft.com/office/drawing/2014/main" id="{9C0E20F8-5ED3-D599-6EA0-78986823725B}"/>
              </a:ext>
            </a:extLst>
          </p:cNvPr>
          <p:cNvSpPr txBox="1">
            <a:spLocks/>
          </p:cNvSpPr>
          <p:nvPr/>
        </p:nvSpPr>
        <p:spPr>
          <a:xfrm>
            <a:off x="289857" y="166256"/>
            <a:ext cx="11487088" cy="7386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just"/>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89FABEB-303A-D597-B093-A51A43A18E33}"/>
              </a:ext>
            </a:extLst>
          </p:cNvPr>
          <p:cNvSpPr txBox="1"/>
          <p:nvPr/>
        </p:nvSpPr>
        <p:spPr>
          <a:xfrm>
            <a:off x="289857" y="1390650"/>
            <a:ext cx="11862519" cy="1815882"/>
          </a:xfrm>
          <a:prstGeom prst="rect">
            <a:avLst/>
          </a:prstGeom>
          <a:noFill/>
        </p:spPr>
        <p:txBody>
          <a:bodyPr wrap="square">
            <a:spAutoFit/>
          </a:bodyPr>
          <a:lstStyle/>
          <a:p>
            <a:pPr marL="342900" indent="-342900">
              <a:buAutoNum type="arabicParenR"/>
            </a:pPr>
            <a:r>
              <a:rPr lang="en-US" sz="2200" b="1" i="0" dirty="0" smtClean="0">
                <a:solidFill>
                  <a:srgbClr val="141414"/>
                </a:solidFill>
                <a:effectLst/>
                <a:latin typeface="Akkurat"/>
              </a:rPr>
              <a:t>Crises </a:t>
            </a:r>
            <a:r>
              <a:rPr lang="en-US" sz="2200" b="1" i="0" dirty="0" err="1" smtClean="0">
                <a:solidFill>
                  <a:srgbClr val="141414"/>
                </a:solidFill>
                <a:effectLst/>
                <a:latin typeface="Akkurat"/>
              </a:rPr>
              <a:t>actuelles</a:t>
            </a:r>
            <a:r>
              <a:rPr lang="en-US" sz="2200" b="1" i="0" dirty="0" smtClean="0">
                <a:solidFill>
                  <a:srgbClr val="141414"/>
                </a:solidFill>
                <a:effectLst/>
                <a:latin typeface="Akkurat"/>
              </a:rPr>
              <a:t> (</a:t>
            </a:r>
            <a:r>
              <a:rPr lang="en-US" sz="2200" b="1" dirty="0" smtClean="0">
                <a:solidFill>
                  <a:srgbClr val="141414"/>
                </a:solidFill>
                <a:latin typeface="Akkurat"/>
              </a:rPr>
              <a:t>les </a:t>
            </a:r>
            <a:r>
              <a:rPr lang="en-US" sz="2200" b="1" dirty="0" err="1" smtClean="0">
                <a:solidFill>
                  <a:srgbClr val="141414"/>
                </a:solidFill>
                <a:latin typeface="Akkurat"/>
              </a:rPr>
              <a:t>risques</a:t>
            </a:r>
            <a:r>
              <a:rPr lang="en-US" sz="2200" b="1" dirty="0" smtClean="0">
                <a:solidFill>
                  <a:srgbClr val="141414"/>
                </a:solidFill>
                <a:latin typeface="Akkurat"/>
              </a:rPr>
              <a:t> </a:t>
            </a:r>
            <a:r>
              <a:rPr lang="en-US" sz="2200" b="1" dirty="0" err="1" smtClean="0">
                <a:solidFill>
                  <a:srgbClr val="141414"/>
                </a:solidFill>
                <a:latin typeface="Akkurat"/>
              </a:rPr>
              <a:t>mondiaux</a:t>
            </a:r>
            <a:r>
              <a:rPr lang="en-US" sz="2200" b="1" dirty="0" smtClean="0">
                <a:solidFill>
                  <a:srgbClr val="141414"/>
                </a:solidFill>
                <a:latin typeface="Akkurat"/>
              </a:rPr>
              <a:t> </a:t>
            </a:r>
            <a:r>
              <a:rPr lang="en-US" sz="2200" b="1" dirty="0" err="1" smtClean="0">
                <a:solidFill>
                  <a:srgbClr val="141414"/>
                </a:solidFill>
                <a:latin typeface="Akkurat"/>
              </a:rPr>
              <a:t>auxquels</a:t>
            </a:r>
            <a:r>
              <a:rPr lang="en-US" sz="2200" b="1" dirty="0" smtClean="0">
                <a:solidFill>
                  <a:srgbClr val="141414"/>
                </a:solidFill>
                <a:latin typeface="Akkurat"/>
              </a:rPr>
              <a:t> nous </a:t>
            </a:r>
            <a:r>
              <a:rPr lang="en-US" sz="2200" b="1" dirty="0" err="1" smtClean="0">
                <a:solidFill>
                  <a:srgbClr val="141414"/>
                </a:solidFill>
                <a:latin typeface="Akkurat"/>
              </a:rPr>
              <a:t>sommes</a:t>
            </a:r>
            <a:r>
              <a:rPr lang="en-US" sz="2200" b="1" dirty="0" smtClean="0">
                <a:solidFill>
                  <a:srgbClr val="141414"/>
                </a:solidFill>
                <a:latin typeface="Akkurat"/>
              </a:rPr>
              <a:t> déjà </a:t>
            </a:r>
            <a:r>
              <a:rPr lang="en-US" sz="2200" b="1" dirty="0" err="1" smtClean="0">
                <a:solidFill>
                  <a:srgbClr val="141414"/>
                </a:solidFill>
                <a:latin typeface="Akkurat"/>
              </a:rPr>
              <a:t>confrontés</a:t>
            </a:r>
            <a:r>
              <a:rPr lang="en-US" sz="2200" b="1" i="0" dirty="0" smtClean="0">
                <a:solidFill>
                  <a:srgbClr val="141414"/>
                </a:solidFill>
                <a:effectLst/>
                <a:latin typeface="Akkurat"/>
              </a:rPr>
              <a:t>),</a:t>
            </a:r>
            <a:endParaRPr lang="en-US" sz="2200" b="1" i="0" dirty="0">
              <a:solidFill>
                <a:srgbClr val="141414"/>
              </a:solidFill>
              <a:effectLst/>
              <a:latin typeface="Akkurat"/>
            </a:endParaRPr>
          </a:p>
          <a:p>
            <a:pPr marL="342900" indent="-342900">
              <a:buAutoNum type="arabicParenR"/>
            </a:pPr>
            <a:r>
              <a:rPr lang="fr-FR" sz="2200" b="1" dirty="0">
                <a:solidFill>
                  <a:srgbClr val="141414"/>
                </a:solidFill>
                <a:latin typeface="Akkurat"/>
              </a:rPr>
              <a:t>les risques susceptibles </a:t>
            </a:r>
            <a:r>
              <a:rPr lang="fr-FR" sz="2200" b="1" dirty="0" smtClean="0">
                <a:solidFill>
                  <a:srgbClr val="141414"/>
                </a:solidFill>
                <a:latin typeface="Akkurat"/>
              </a:rPr>
              <a:t>d'être </a:t>
            </a:r>
            <a:r>
              <a:rPr lang="fr-FR" sz="2200" b="1" dirty="0">
                <a:solidFill>
                  <a:srgbClr val="141414"/>
                </a:solidFill>
                <a:latin typeface="Akkurat"/>
              </a:rPr>
              <a:t>plus graves dans deux ans, </a:t>
            </a:r>
            <a:r>
              <a:rPr lang="fr-FR" sz="2200" b="1" dirty="0" smtClean="0">
                <a:solidFill>
                  <a:srgbClr val="141414"/>
                </a:solidFill>
                <a:latin typeface="Akkurat"/>
              </a:rPr>
              <a:t>et risques </a:t>
            </a:r>
            <a:r>
              <a:rPr lang="fr-FR" sz="2200" b="1" dirty="0">
                <a:solidFill>
                  <a:srgbClr val="141414"/>
                </a:solidFill>
                <a:latin typeface="Akkurat"/>
              </a:rPr>
              <a:t>susceptibles d'être </a:t>
            </a:r>
            <a:r>
              <a:rPr lang="fr-FR" sz="2200" b="1" dirty="0" smtClean="0">
                <a:solidFill>
                  <a:srgbClr val="141414"/>
                </a:solidFill>
                <a:latin typeface="Akkurat"/>
              </a:rPr>
              <a:t>plus </a:t>
            </a:r>
            <a:r>
              <a:rPr lang="fr-FR" sz="2200" b="1" dirty="0">
                <a:solidFill>
                  <a:srgbClr val="141414"/>
                </a:solidFill>
                <a:latin typeface="Akkurat"/>
              </a:rPr>
              <a:t>graves dans 10 ans. Ce chapitre traite des perspectives pour les deux premiers </a:t>
            </a:r>
            <a:r>
              <a:rPr lang="fr-FR" sz="2200" b="1" dirty="0" smtClean="0">
                <a:solidFill>
                  <a:srgbClr val="141414"/>
                </a:solidFill>
                <a:latin typeface="Akkurat"/>
              </a:rPr>
              <a:t>contextes.</a:t>
            </a:r>
          </a:p>
          <a:p>
            <a:endParaRPr lang="fr-FR" sz="2400" b="1" dirty="0">
              <a:solidFill>
                <a:srgbClr val="141414"/>
              </a:solidFill>
              <a:latin typeface="Akkurat"/>
            </a:endParaRPr>
          </a:p>
        </p:txBody>
      </p:sp>
      <p:sp>
        <p:nvSpPr>
          <p:cNvPr id="4" name="TextBox 3">
            <a:extLst>
              <a:ext uri="{FF2B5EF4-FFF2-40B4-BE49-F238E27FC236}">
                <a16:creationId xmlns:a16="http://schemas.microsoft.com/office/drawing/2014/main" id="{097DC261-0FFD-8EB9-56E1-606F5633F454}"/>
              </a:ext>
            </a:extLst>
          </p:cNvPr>
          <p:cNvSpPr txBox="1"/>
          <p:nvPr/>
        </p:nvSpPr>
        <p:spPr>
          <a:xfrm>
            <a:off x="102142" y="4007317"/>
            <a:ext cx="11862518" cy="1631216"/>
          </a:xfrm>
          <a:prstGeom prst="rect">
            <a:avLst/>
          </a:prstGeom>
          <a:noFill/>
        </p:spPr>
        <p:txBody>
          <a:bodyPr wrap="square">
            <a:spAutoFit/>
          </a:bodyPr>
          <a:lstStyle/>
          <a:p>
            <a:r>
              <a:rPr lang="en-US" sz="2000" b="1" dirty="0" smtClean="0">
                <a:solidFill>
                  <a:srgbClr val="141414"/>
                </a:solidFill>
                <a:latin typeface="Akkurat"/>
              </a:rPr>
              <a:t>La </a:t>
            </a:r>
            <a:r>
              <a:rPr lang="en-US" sz="2000" b="1" dirty="0" err="1" smtClean="0">
                <a:solidFill>
                  <a:srgbClr val="141414"/>
                </a:solidFill>
                <a:latin typeface="Akkurat"/>
              </a:rPr>
              <a:t>plupart</a:t>
            </a:r>
            <a:r>
              <a:rPr lang="en-US" sz="2000" b="1" dirty="0" smtClean="0">
                <a:solidFill>
                  <a:srgbClr val="141414"/>
                </a:solidFill>
                <a:latin typeface="Akkurat"/>
              </a:rPr>
              <a:t> des </a:t>
            </a:r>
            <a:r>
              <a:rPr lang="en-US" sz="2000" b="1" dirty="0" err="1" smtClean="0">
                <a:solidFill>
                  <a:srgbClr val="141414"/>
                </a:solidFill>
                <a:latin typeface="Akkurat"/>
              </a:rPr>
              <a:t>répondants</a:t>
            </a:r>
            <a:r>
              <a:rPr lang="en-US" sz="2000" b="1" dirty="0" smtClean="0">
                <a:solidFill>
                  <a:srgbClr val="141414"/>
                </a:solidFill>
                <a:latin typeface="Akkurat"/>
              </a:rPr>
              <a:t> à </a:t>
            </a:r>
            <a:r>
              <a:rPr lang="en-US" sz="2000" b="1" dirty="0" err="1" smtClean="0">
                <a:solidFill>
                  <a:srgbClr val="141414"/>
                </a:solidFill>
                <a:latin typeface="Akkurat"/>
              </a:rPr>
              <a:t>l’étude</a:t>
            </a:r>
            <a:r>
              <a:rPr lang="en-US" sz="2000" b="1" dirty="0" smtClean="0">
                <a:solidFill>
                  <a:srgbClr val="141414"/>
                </a:solidFill>
                <a:latin typeface="Akkurat"/>
              </a:rPr>
              <a:t> “</a:t>
            </a:r>
            <a:r>
              <a:rPr lang="en-US" sz="2000" b="1" i="0" dirty="0" smtClean="0">
                <a:solidFill>
                  <a:srgbClr val="141414"/>
                </a:solidFill>
                <a:effectLst/>
                <a:latin typeface="Akkurat"/>
              </a:rPr>
              <a:t>Global </a:t>
            </a:r>
            <a:r>
              <a:rPr lang="en-US" sz="2000" b="1" i="0" dirty="0">
                <a:solidFill>
                  <a:srgbClr val="141414"/>
                </a:solidFill>
                <a:effectLst/>
                <a:latin typeface="Akkurat"/>
              </a:rPr>
              <a:t>Risks Perception Survey (GRPS</a:t>
            </a:r>
            <a:r>
              <a:rPr lang="en-US" sz="2000" b="1" dirty="0">
                <a:solidFill>
                  <a:srgbClr val="141414"/>
                </a:solidFill>
                <a:latin typeface="Akkurat"/>
              </a:rPr>
              <a:t>) </a:t>
            </a:r>
            <a:r>
              <a:rPr lang="en-US" sz="2000" b="1" dirty="0" smtClean="0">
                <a:solidFill>
                  <a:srgbClr val="141414"/>
                </a:solidFill>
                <a:latin typeface="Akkurat"/>
              </a:rPr>
              <a:t>2022-2023” </a:t>
            </a:r>
            <a:r>
              <a:rPr lang="en-US" sz="2000" b="1" dirty="0" err="1" smtClean="0">
                <a:solidFill>
                  <a:srgbClr val="141414"/>
                </a:solidFill>
                <a:latin typeface="Akkurat"/>
              </a:rPr>
              <a:t>ont</a:t>
            </a:r>
            <a:r>
              <a:rPr lang="en-US" sz="2000" b="1" dirty="0" smtClean="0">
                <a:solidFill>
                  <a:srgbClr val="141414"/>
                </a:solidFill>
                <a:latin typeface="Akkurat"/>
              </a:rPr>
              <a:t> </a:t>
            </a:r>
            <a:r>
              <a:rPr lang="en-US" sz="2000" b="1" dirty="0" err="1" smtClean="0">
                <a:solidFill>
                  <a:srgbClr val="141414"/>
                </a:solidFill>
                <a:latin typeface="Akkurat"/>
              </a:rPr>
              <a:t>choisi</a:t>
            </a:r>
            <a:r>
              <a:rPr lang="en-US" sz="2000" b="1" i="0" dirty="0">
                <a:solidFill>
                  <a:srgbClr val="141414"/>
                </a:solidFill>
                <a:effectLst/>
                <a:latin typeface="Akkurat"/>
              </a:rPr>
              <a:t> </a:t>
            </a:r>
            <a:r>
              <a:rPr lang="en-US" sz="2000" b="1" i="0" dirty="0" smtClean="0">
                <a:solidFill>
                  <a:srgbClr val="141414"/>
                </a:solidFill>
                <a:effectLst/>
                <a:latin typeface="Akkurat"/>
              </a:rPr>
              <a:t>la “</a:t>
            </a:r>
            <a:r>
              <a:rPr lang="fr-FR" sz="2000" b="1" dirty="0" smtClean="0">
                <a:solidFill>
                  <a:srgbClr val="141414"/>
                </a:solidFill>
                <a:latin typeface="Akkurat"/>
              </a:rPr>
              <a:t>crise </a:t>
            </a:r>
            <a:r>
              <a:rPr lang="fr-FR" sz="2000" b="1" dirty="0">
                <a:solidFill>
                  <a:srgbClr val="141414"/>
                </a:solidFill>
                <a:latin typeface="Akkurat"/>
              </a:rPr>
              <a:t>de l'approvisionnement énergétique » ; </a:t>
            </a:r>
            <a:r>
              <a:rPr lang="fr-FR" sz="2000" b="1" dirty="0" smtClean="0">
                <a:solidFill>
                  <a:srgbClr val="141414"/>
                </a:solidFill>
                <a:latin typeface="Akkurat"/>
              </a:rPr>
              <a:t>la « </a:t>
            </a:r>
            <a:r>
              <a:rPr lang="fr-FR" sz="2000" b="1" dirty="0">
                <a:solidFill>
                  <a:srgbClr val="141414"/>
                </a:solidFill>
                <a:latin typeface="Akkurat"/>
              </a:rPr>
              <a:t>crise du coût de la vie » ; </a:t>
            </a:r>
            <a:r>
              <a:rPr lang="fr-FR" sz="2000" b="1" dirty="0" smtClean="0">
                <a:solidFill>
                  <a:srgbClr val="141414"/>
                </a:solidFill>
                <a:latin typeface="Akkurat"/>
              </a:rPr>
              <a:t>la « hausse </a:t>
            </a:r>
            <a:r>
              <a:rPr lang="fr-FR" sz="2000" b="1" dirty="0">
                <a:solidFill>
                  <a:srgbClr val="141414"/>
                </a:solidFill>
                <a:latin typeface="Akkurat"/>
              </a:rPr>
              <a:t>de l'inflation » ; </a:t>
            </a:r>
            <a:r>
              <a:rPr lang="fr-FR" sz="2000" b="1" dirty="0" smtClean="0">
                <a:solidFill>
                  <a:srgbClr val="141414"/>
                </a:solidFill>
                <a:latin typeface="Akkurat"/>
              </a:rPr>
              <a:t>la </a:t>
            </a:r>
            <a:r>
              <a:rPr lang="fr-FR" sz="2000" b="1" dirty="0">
                <a:solidFill>
                  <a:srgbClr val="141414"/>
                </a:solidFill>
                <a:latin typeface="Akkurat"/>
              </a:rPr>
              <a:t>"crise de l'approvisionnement alimentaire" et les "cyberattaques contre les infrastructures critiques" </a:t>
            </a:r>
            <a:r>
              <a:rPr lang="fr-FR" sz="2000" b="1" dirty="0" smtClean="0">
                <a:solidFill>
                  <a:srgbClr val="141414"/>
                </a:solidFill>
                <a:latin typeface="Akkurat"/>
              </a:rPr>
              <a:t>comme étant les </a:t>
            </a:r>
            <a:r>
              <a:rPr lang="fr-FR" sz="2000" b="1" dirty="0">
                <a:solidFill>
                  <a:srgbClr val="141414"/>
                </a:solidFill>
                <a:latin typeface="Akkurat"/>
              </a:rPr>
              <a:t>principaux risques pour 2023 avec le plus grand impact potentiel à l'échelle mondiale</a:t>
            </a:r>
            <a:r>
              <a:rPr lang="en-US" sz="2000" b="1" i="0" dirty="0" smtClean="0">
                <a:solidFill>
                  <a:srgbClr val="141414"/>
                </a:solidFill>
                <a:effectLst/>
                <a:latin typeface="Akkurat"/>
              </a:rPr>
              <a:t>(Figure </a:t>
            </a:r>
            <a:r>
              <a:rPr lang="en-US" sz="2000" b="1" i="0" dirty="0">
                <a:solidFill>
                  <a:srgbClr val="141414"/>
                </a:solidFill>
                <a:effectLst/>
                <a:latin typeface="Akkurat"/>
              </a:rPr>
              <a:t>1.1). </a:t>
            </a:r>
            <a:endParaRPr lang="en-SZ" sz="2000" b="1" dirty="0"/>
          </a:p>
        </p:txBody>
      </p:sp>
      <p:sp>
        <p:nvSpPr>
          <p:cNvPr id="6" name="TextBox 5">
            <a:extLst>
              <a:ext uri="{FF2B5EF4-FFF2-40B4-BE49-F238E27FC236}">
                <a16:creationId xmlns:a16="http://schemas.microsoft.com/office/drawing/2014/main" id="{26F3CF16-8008-E6D2-6385-79CDBFC676C8}"/>
              </a:ext>
            </a:extLst>
          </p:cNvPr>
          <p:cNvSpPr txBox="1"/>
          <p:nvPr/>
        </p:nvSpPr>
        <p:spPr>
          <a:xfrm>
            <a:off x="377539" y="3322709"/>
            <a:ext cx="4063068" cy="523220"/>
          </a:xfrm>
          <a:prstGeom prst="rect">
            <a:avLst/>
          </a:prstGeom>
          <a:noFill/>
        </p:spPr>
        <p:txBody>
          <a:bodyPr wrap="square">
            <a:spAutoFit/>
          </a:bodyPr>
          <a:lstStyle/>
          <a:p>
            <a:r>
              <a:rPr lang="en-US" sz="2800" b="1" dirty="0">
                <a:solidFill>
                  <a:srgbClr val="141414"/>
                </a:solidFill>
                <a:latin typeface="Akkurat"/>
              </a:rPr>
              <a:t>1.1. </a:t>
            </a:r>
            <a:r>
              <a:rPr lang="en-US" sz="2800" b="1" i="0" dirty="0" smtClean="0">
                <a:solidFill>
                  <a:srgbClr val="141414"/>
                </a:solidFill>
                <a:effectLst/>
                <a:latin typeface="Akkurat"/>
              </a:rPr>
              <a:t>crises </a:t>
            </a:r>
            <a:r>
              <a:rPr lang="en-US" sz="2800" b="1" i="0" dirty="0" err="1" smtClean="0">
                <a:solidFill>
                  <a:srgbClr val="141414"/>
                </a:solidFill>
                <a:effectLst/>
                <a:latin typeface="Akkurat"/>
              </a:rPr>
              <a:t>actuelles</a:t>
            </a:r>
            <a:r>
              <a:rPr lang="en-US" sz="2800" b="1" i="0" dirty="0" smtClean="0">
                <a:solidFill>
                  <a:srgbClr val="141414"/>
                </a:solidFill>
                <a:effectLst/>
                <a:latin typeface="Akkurat"/>
              </a:rPr>
              <a:t> </a:t>
            </a:r>
            <a:endParaRPr lang="en-US" sz="2800" b="1" i="0" dirty="0">
              <a:solidFill>
                <a:srgbClr val="141414"/>
              </a:solidFill>
              <a:effectLst/>
              <a:latin typeface="Akkurat"/>
            </a:endParaRPr>
          </a:p>
        </p:txBody>
      </p:sp>
    </p:spTree>
    <p:extLst>
      <p:ext uri="{BB962C8B-B14F-4D97-AF65-F5344CB8AC3E}">
        <p14:creationId xmlns:p14="http://schemas.microsoft.com/office/powerpoint/2010/main" val="351324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8</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2" name="Content Placeholder 2">
            <a:extLst>
              <a:ext uri="{FF2B5EF4-FFF2-40B4-BE49-F238E27FC236}">
                <a16:creationId xmlns:a16="http://schemas.microsoft.com/office/drawing/2014/main" id="{9C0E20F8-5ED3-D599-6EA0-78986823725B}"/>
              </a:ext>
            </a:extLst>
          </p:cNvPr>
          <p:cNvSpPr txBox="1">
            <a:spLocks/>
          </p:cNvSpPr>
          <p:nvPr/>
        </p:nvSpPr>
        <p:spPr>
          <a:xfrm>
            <a:off x="2300437" y="166256"/>
            <a:ext cx="9476508" cy="7386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just"/>
            <a:endParaRPr lang="en-US" sz="2400" dirty="0">
              <a:latin typeface="Arial" panose="020B0604020202020204" pitchFamily="34" charset="0"/>
              <a:cs typeface="Arial" panose="020B0604020202020204" pitchFamily="34" charset="0"/>
            </a:endParaRPr>
          </a:p>
        </p:txBody>
      </p:sp>
      <p:pic>
        <p:nvPicPr>
          <p:cNvPr id="4098" name="Picture 2" descr="Global Risks Report 2023, Figure 1.1 | Currently manifesting risks">
            <a:extLst>
              <a:ext uri="{FF2B5EF4-FFF2-40B4-BE49-F238E27FC236}">
                <a16:creationId xmlns:a16="http://schemas.microsoft.com/office/drawing/2014/main" id="{EDBEC5CC-F207-65C9-B15D-0C6CA04D2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350"/>
            <a:ext cx="12192000" cy="69541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FCE81F-FCE1-197A-0473-FC6EB1B0CB09}"/>
              </a:ext>
            </a:extLst>
          </p:cNvPr>
          <p:cNvSpPr txBox="1"/>
          <p:nvPr/>
        </p:nvSpPr>
        <p:spPr>
          <a:xfrm>
            <a:off x="209550" y="904876"/>
            <a:ext cx="2505075" cy="4093428"/>
          </a:xfrm>
          <a:prstGeom prst="rect">
            <a:avLst/>
          </a:prstGeom>
          <a:noFill/>
        </p:spPr>
        <p:txBody>
          <a:bodyPr wrap="square">
            <a:spAutoFit/>
          </a:bodyPr>
          <a:lstStyle/>
          <a:p>
            <a:r>
              <a:rPr lang="fr-FR" sz="2000" b="1" dirty="0">
                <a:solidFill>
                  <a:srgbClr val="141414"/>
                </a:solidFill>
                <a:latin typeface="Akkurat"/>
              </a:rPr>
              <a:t>Notre « nouvelle normalité » mondiale est un retour aux fondamentaux - alimentation, énergie, sécurité - des problèmes que notre monde globalisé était censé être sur la bonne voie </a:t>
            </a:r>
            <a:r>
              <a:rPr lang="fr-FR" sz="2000" b="1" dirty="0" smtClean="0">
                <a:solidFill>
                  <a:srgbClr val="141414"/>
                </a:solidFill>
                <a:latin typeface="Akkurat"/>
              </a:rPr>
              <a:t>de </a:t>
            </a:r>
            <a:r>
              <a:rPr lang="fr-FR" sz="2000" b="1" dirty="0">
                <a:solidFill>
                  <a:srgbClr val="141414"/>
                </a:solidFill>
                <a:latin typeface="Akkurat"/>
              </a:rPr>
              <a:t>résoudre.</a:t>
            </a:r>
            <a:endParaRPr lang="en-SZ" sz="2000" b="1" dirty="0"/>
          </a:p>
        </p:txBody>
      </p:sp>
    </p:spTree>
    <p:extLst>
      <p:ext uri="{BB962C8B-B14F-4D97-AF65-F5344CB8AC3E}">
        <p14:creationId xmlns:p14="http://schemas.microsoft.com/office/powerpoint/2010/main" val="387688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9</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5" name="Title 4">
            <a:extLst>
              <a:ext uri="{FF2B5EF4-FFF2-40B4-BE49-F238E27FC236}">
                <a16:creationId xmlns:a16="http://schemas.microsoft.com/office/drawing/2014/main" id="{E0EE0DA2-0A2E-8DC0-C7F0-6A5E53137124}"/>
              </a:ext>
            </a:extLst>
          </p:cNvPr>
          <p:cNvSpPr>
            <a:spLocks noGrp="1"/>
          </p:cNvSpPr>
          <p:nvPr>
            <p:ph type="title"/>
          </p:nvPr>
        </p:nvSpPr>
        <p:spPr>
          <a:xfrm>
            <a:off x="266700" y="2165195"/>
            <a:ext cx="11885676" cy="3900831"/>
          </a:xfrm>
        </p:spPr>
        <p:txBody>
          <a:bodyPr>
            <a:normAutofit fontScale="90000"/>
          </a:bodyPr>
          <a:lstStyle/>
          <a:p>
            <a:pPr marL="457200" indent="-457200">
              <a:buFont typeface="Wingdings" panose="05000000000000000000" pitchFamily="2" charset="2"/>
              <a:buChar char="ü"/>
            </a:pPr>
            <a:r>
              <a:rPr lang="fr-FR" sz="2800" cap="none" dirty="0">
                <a:solidFill>
                  <a:srgbClr val="141414"/>
                </a:solidFill>
                <a:latin typeface="Akkurat"/>
              </a:rPr>
              <a:t>L'évolution complexe et rapide du paysage mondial des risques ajoute à un sentiment de malaise. Plus de quatre </a:t>
            </a:r>
            <a:r>
              <a:rPr lang="fr-FR" sz="2800" cap="none" dirty="0" smtClean="0">
                <a:solidFill>
                  <a:srgbClr val="141414"/>
                </a:solidFill>
                <a:latin typeface="Akkurat"/>
              </a:rPr>
              <a:t>répondants sur cinq  à l’étude GRPS s'attendent </a:t>
            </a:r>
            <a:r>
              <a:rPr lang="fr-FR" sz="2800" cap="none" dirty="0">
                <a:solidFill>
                  <a:srgbClr val="141414"/>
                </a:solidFill>
                <a:latin typeface="Akkurat"/>
              </a:rPr>
              <a:t>à une volatilité constante au cours des deux prochaines années au minimum, avec de multiples chocs accentuant les trajectoires divergentes (graphique 1.10). </a:t>
            </a:r>
            <a:r>
              <a:rPr lang="fr-FR" sz="2800" cap="none" dirty="0" smtClean="0">
                <a:solidFill>
                  <a:srgbClr val="141414"/>
                </a:solidFill>
                <a:latin typeface="Akkurat"/>
              </a:rPr>
              <a:t/>
            </a:r>
            <a:br>
              <a:rPr lang="fr-FR" sz="2800" cap="none" dirty="0" smtClean="0">
                <a:solidFill>
                  <a:srgbClr val="141414"/>
                </a:solidFill>
                <a:latin typeface="Akkurat"/>
              </a:rPr>
            </a:br>
            <a:r>
              <a:rPr lang="fr-FR" sz="2800" cap="none" dirty="0">
                <a:solidFill>
                  <a:srgbClr val="141414"/>
                </a:solidFill>
                <a:latin typeface="Akkurat"/>
              </a:rPr>
              <a:t/>
            </a:r>
            <a:br>
              <a:rPr lang="fr-FR" sz="2800" cap="none" dirty="0">
                <a:solidFill>
                  <a:srgbClr val="141414"/>
                </a:solidFill>
                <a:latin typeface="Akkurat"/>
              </a:rPr>
            </a:br>
            <a:r>
              <a:rPr lang="fr-FR" sz="2800" cap="none" dirty="0" smtClean="0">
                <a:solidFill>
                  <a:srgbClr val="141414"/>
                </a:solidFill>
                <a:latin typeface="Akkurat"/>
              </a:rPr>
              <a:t>Les </a:t>
            </a:r>
            <a:r>
              <a:rPr lang="fr-FR" sz="2800" cap="none" dirty="0">
                <a:solidFill>
                  <a:srgbClr val="141414"/>
                </a:solidFill>
                <a:latin typeface="Akkurat"/>
              </a:rPr>
              <a:t>répondants au GRPS voient </a:t>
            </a:r>
            <a:r>
              <a:rPr lang="fr-FR" sz="2800" cap="none" dirty="0" smtClean="0">
                <a:solidFill>
                  <a:srgbClr val="141414"/>
                </a:solidFill>
                <a:latin typeface="Akkurat"/>
              </a:rPr>
              <a:t>l’horizon </a:t>
            </a:r>
            <a:r>
              <a:rPr lang="fr-FR" sz="2800" cap="none" dirty="0">
                <a:solidFill>
                  <a:srgbClr val="141414"/>
                </a:solidFill>
                <a:latin typeface="Akkurat"/>
              </a:rPr>
              <a:t>2025 dominée par les risques sociaux et environnementaux, </a:t>
            </a:r>
            <a:r>
              <a:rPr lang="fr-FR" sz="2800" cap="none" dirty="0" smtClean="0">
                <a:solidFill>
                  <a:srgbClr val="141414"/>
                </a:solidFill>
                <a:latin typeface="Akkurat"/>
              </a:rPr>
              <a:t>accentués </a:t>
            </a:r>
            <a:r>
              <a:rPr lang="fr-FR" sz="2800" cap="none" dirty="0">
                <a:solidFill>
                  <a:srgbClr val="141414"/>
                </a:solidFill>
                <a:latin typeface="Akkurat"/>
              </a:rPr>
              <a:t>par les tendances géopolitiques et économiques sous-jacentes (Figure 1.2)</a:t>
            </a:r>
            <a:r>
              <a:rPr lang="en-US" sz="2800" b="0" i="0" cap="none" dirty="0" smtClean="0">
                <a:solidFill>
                  <a:srgbClr val="141414"/>
                </a:solidFill>
                <a:effectLst/>
                <a:latin typeface="Akkurat"/>
              </a:rPr>
              <a:t>.</a:t>
            </a:r>
            <a:r>
              <a:rPr lang="en-US" sz="2800" b="0" i="0" dirty="0">
                <a:solidFill>
                  <a:srgbClr val="141414"/>
                </a:solidFill>
                <a:effectLst/>
                <a:latin typeface="Akkurat"/>
              </a:rPr>
              <a:t/>
            </a:r>
            <a:br>
              <a:rPr lang="en-US" sz="2800" b="0" i="0" dirty="0">
                <a:solidFill>
                  <a:srgbClr val="141414"/>
                </a:solidFill>
                <a:effectLst/>
                <a:latin typeface="Akkurat"/>
              </a:rPr>
            </a:br>
            <a:endParaRPr lang="en-SZ" sz="2800" dirty="0"/>
          </a:p>
        </p:txBody>
      </p:sp>
      <p:sp>
        <p:nvSpPr>
          <p:cNvPr id="6" name="TextBox 5">
            <a:extLst>
              <a:ext uri="{FF2B5EF4-FFF2-40B4-BE49-F238E27FC236}">
                <a16:creationId xmlns:a16="http://schemas.microsoft.com/office/drawing/2014/main" id="{9481286A-ABED-F0A1-B30C-4E16F638F7BE}"/>
              </a:ext>
            </a:extLst>
          </p:cNvPr>
          <p:cNvSpPr txBox="1"/>
          <p:nvPr/>
        </p:nvSpPr>
        <p:spPr>
          <a:xfrm>
            <a:off x="508932" y="454679"/>
            <a:ext cx="4063068" cy="523220"/>
          </a:xfrm>
          <a:prstGeom prst="rect">
            <a:avLst/>
          </a:prstGeom>
          <a:noFill/>
        </p:spPr>
        <p:txBody>
          <a:bodyPr wrap="square">
            <a:spAutoFit/>
          </a:bodyPr>
          <a:lstStyle/>
          <a:p>
            <a:r>
              <a:rPr lang="en-US" sz="2800" b="1" dirty="0">
                <a:solidFill>
                  <a:srgbClr val="141414"/>
                </a:solidFill>
                <a:latin typeface="Akkurat"/>
              </a:rPr>
              <a:t>1.2. </a:t>
            </a:r>
            <a:r>
              <a:rPr lang="en-US" sz="2800" b="1" dirty="0" err="1" smtClean="0">
                <a:solidFill>
                  <a:srgbClr val="141414"/>
                </a:solidFill>
                <a:latin typeface="Akkurat"/>
              </a:rPr>
              <a:t>L’horizon</a:t>
            </a:r>
            <a:r>
              <a:rPr lang="en-US" sz="2800" b="1" dirty="0" smtClean="0">
                <a:solidFill>
                  <a:srgbClr val="141414"/>
                </a:solidFill>
                <a:latin typeface="Akkurat"/>
              </a:rPr>
              <a:t> </a:t>
            </a:r>
            <a:r>
              <a:rPr lang="en-US" sz="2800" b="1" dirty="0">
                <a:solidFill>
                  <a:srgbClr val="141414"/>
                </a:solidFill>
                <a:latin typeface="Akkurat"/>
              </a:rPr>
              <a:t>2025</a:t>
            </a:r>
            <a:endParaRPr lang="en-US" sz="2800" b="1" i="0" dirty="0">
              <a:solidFill>
                <a:srgbClr val="141414"/>
              </a:solidFill>
              <a:effectLst/>
              <a:latin typeface="Akkurat"/>
            </a:endParaRPr>
          </a:p>
        </p:txBody>
      </p:sp>
    </p:spTree>
    <p:extLst>
      <p:ext uri="{BB962C8B-B14F-4D97-AF65-F5344CB8AC3E}">
        <p14:creationId xmlns:p14="http://schemas.microsoft.com/office/powerpoint/2010/main" val="258805806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143</TotalTime>
  <Words>298</Words>
  <Application>Microsoft Office PowerPoint</Application>
  <PresentationFormat>Grand écran</PresentationFormat>
  <Paragraphs>40</Paragraphs>
  <Slides>13</Slides>
  <Notes>12</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13</vt:i4>
      </vt:variant>
    </vt:vector>
  </HeadingPairs>
  <TitlesOfParts>
    <vt:vector size="27" baseType="lpstr">
      <vt:lpstr>MS PGothic</vt:lpstr>
      <vt:lpstr>Akkurat</vt:lpstr>
      <vt:lpstr>Arial</vt:lpstr>
      <vt:lpstr>Calibri</vt:lpstr>
      <vt:lpstr>Calibri Light</vt:lpstr>
      <vt:lpstr>Century Gothic</vt:lpstr>
      <vt:lpstr>Gill Sans MT</vt:lpstr>
      <vt:lpstr>Helvetica</vt:lpstr>
      <vt:lpstr>Helvetica Neue</vt:lpstr>
      <vt:lpstr>Lato</vt:lpstr>
      <vt:lpstr>Lucida Sans</vt:lpstr>
      <vt:lpstr>Times New Roman</vt:lpstr>
      <vt:lpstr>Wingdings</vt:lpstr>
      <vt:lpstr>Gallery</vt:lpstr>
      <vt:lpstr>Présentation PowerPoint</vt:lpstr>
      <vt:lpstr>APERçu</vt:lpstr>
      <vt:lpstr>INTEGRATION IN AFRICA: HISTORICAL CONTEXT AND BACKGROUND</vt:lpstr>
      <vt:lpstr>Présentation PowerPoint</vt:lpstr>
      <vt:lpstr>Présentation PowerPoint</vt:lpstr>
      <vt:lpstr>Defis du developpement mondial </vt:lpstr>
      <vt:lpstr>1. RISQUES MONDIAUX 2023 </vt:lpstr>
      <vt:lpstr>Présentation PowerPoint</vt:lpstr>
      <vt:lpstr>L'évolution complexe et rapide du paysage mondial des risques ajoute à un sentiment de malaise. Plus de quatre répondants sur cinq  à l’étude GRPS s'attendent à une volatilité constante au cours des deux prochaines années au minimum, avec de multiples chocs accentuant les trajectoires divergentes (graphique 1.10).   Les répondants au GRPS voient l’horizon 2025 dominée par les risques sociaux et environnementaux, accentués par les tendances géopolitiques et économiques sous-jacentes (Figure 1.2). </vt:lpstr>
      <vt:lpstr>Présentation PowerPoint</vt:lpstr>
      <vt:lpstr>Les chocs de ces dernières années - notamment la guerre en Ukraine et la pandémie de COVID-19 - ont reflété et accéléré un changement d'époque dans l'ordre mondial.   Les risques plus graves à court terme entravent les changements entraînés dans le paysage économique et géopolitique qui accélèrent d'autres menaces mondiales auxquelles nous serons confrontés dans les 10 prochaines années.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Yonas Bekele</dc:creator>
  <cp:lastModifiedBy>HP</cp:lastModifiedBy>
  <cp:revision>114</cp:revision>
  <cp:lastPrinted>2022-01-31T14:15:16Z</cp:lastPrinted>
  <dcterms:created xsi:type="dcterms:W3CDTF">2020-10-07T08:23:41Z</dcterms:created>
  <dcterms:modified xsi:type="dcterms:W3CDTF">2023-05-09T13:47:07Z</dcterms:modified>
</cp:coreProperties>
</file>