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5"/>
  </p:notesMasterIdLst>
  <p:sldIdLst>
    <p:sldId id="734" r:id="rId2"/>
    <p:sldId id="694" r:id="rId3"/>
    <p:sldId id="735" r:id="rId4"/>
    <p:sldId id="712" r:id="rId5"/>
    <p:sldId id="736" r:id="rId6"/>
    <p:sldId id="737" r:id="rId7"/>
    <p:sldId id="742" r:id="rId8"/>
    <p:sldId id="741" r:id="rId9"/>
    <p:sldId id="738" r:id="rId10"/>
    <p:sldId id="739" r:id="rId11"/>
    <p:sldId id="743" r:id="rId12"/>
    <p:sldId id="740" r:id="rId13"/>
    <p:sldId id="267" r:id="rId1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7A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D74368-0A3D-417B-8E9C-B84629167E16}" v="35" dt="2023-05-07T11:19:22.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77" d="100"/>
          <a:sy n="77" d="100"/>
        </p:scale>
        <p:origin x="261"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leman Boukar" userId="f00877e7-f93f-46a0-b2aa-9c653890fd84" providerId="ADAL" clId="{E7D74368-0A3D-417B-8E9C-B84629167E16}"/>
    <pc:docChg chg="undo custSel addSld delSld modSld">
      <pc:chgData name="Souleman Boukar" userId="f00877e7-f93f-46a0-b2aa-9c653890fd84" providerId="ADAL" clId="{E7D74368-0A3D-417B-8E9C-B84629167E16}" dt="2023-05-07T11:19:22.049" v="371" actId="14100"/>
      <pc:docMkLst>
        <pc:docMk/>
      </pc:docMkLst>
      <pc:sldChg chg="addSp delSp modSp mod">
        <pc:chgData name="Souleman Boukar" userId="f00877e7-f93f-46a0-b2aa-9c653890fd84" providerId="ADAL" clId="{E7D74368-0A3D-417B-8E9C-B84629167E16}" dt="2023-05-07T09:52:53.071" v="6"/>
        <pc:sldMkLst>
          <pc:docMk/>
          <pc:sldMk cId="1767979768" sldId="712"/>
        </pc:sldMkLst>
        <pc:spChg chg="del mod">
          <ac:chgData name="Souleman Boukar" userId="f00877e7-f93f-46a0-b2aa-9c653890fd84" providerId="ADAL" clId="{E7D74368-0A3D-417B-8E9C-B84629167E16}" dt="2023-05-07T09:52:17.538" v="4"/>
          <ac:spMkLst>
            <pc:docMk/>
            <pc:sldMk cId="1767979768" sldId="712"/>
            <ac:spMk id="51" creationId="{909956AC-E851-47D0-A4CA-75C1D4481742}"/>
          </ac:spMkLst>
        </pc:spChg>
        <pc:spChg chg="del mod">
          <ac:chgData name="Souleman Boukar" userId="f00877e7-f93f-46a0-b2aa-9c653890fd84" providerId="ADAL" clId="{E7D74368-0A3D-417B-8E9C-B84629167E16}" dt="2023-05-07T09:52:34.122" v="5" actId="478"/>
          <ac:spMkLst>
            <pc:docMk/>
            <pc:sldMk cId="1767979768" sldId="712"/>
            <ac:spMk id="13314" creationId="{00000000-0000-0000-0000-000000000000}"/>
          </ac:spMkLst>
        </pc:spChg>
        <pc:picChg chg="add">
          <ac:chgData name="Souleman Boukar" userId="f00877e7-f93f-46a0-b2aa-9c653890fd84" providerId="ADAL" clId="{E7D74368-0A3D-417B-8E9C-B84629167E16}" dt="2023-05-07T09:52:53.071" v="6"/>
          <ac:picMkLst>
            <pc:docMk/>
            <pc:sldMk cId="1767979768" sldId="712"/>
            <ac:picMk id="2050" creationId="{FC0F1843-3677-2222-BC7D-5CD45CA243AA}"/>
          </ac:picMkLst>
        </pc:picChg>
      </pc:sldChg>
      <pc:sldChg chg="modSp">
        <pc:chgData name="Souleman Boukar" userId="f00877e7-f93f-46a0-b2aa-9c653890fd84" providerId="ADAL" clId="{E7D74368-0A3D-417B-8E9C-B84629167E16}" dt="2023-05-07T09:46:38.688" v="0" actId="1076"/>
        <pc:sldMkLst>
          <pc:docMk/>
          <pc:sldMk cId="927401743" sldId="735"/>
        </pc:sldMkLst>
        <pc:spChg chg="mod">
          <ac:chgData name="Souleman Boukar" userId="f00877e7-f93f-46a0-b2aa-9c653890fd84" providerId="ADAL" clId="{E7D74368-0A3D-417B-8E9C-B84629167E16}" dt="2023-05-07T09:46:38.688" v="0" actId="1076"/>
          <ac:spMkLst>
            <pc:docMk/>
            <pc:sldMk cId="927401743" sldId="735"/>
            <ac:spMk id="51" creationId="{909956AC-E851-47D0-A4CA-75C1D4481742}"/>
          </ac:spMkLst>
        </pc:spChg>
        <pc:picChg chg="mod">
          <ac:chgData name="Souleman Boukar" userId="f00877e7-f93f-46a0-b2aa-9c653890fd84" providerId="ADAL" clId="{E7D74368-0A3D-417B-8E9C-B84629167E16}" dt="2023-05-07T09:46:38.688" v="0" actId="1076"/>
          <ac:picMkLst>
            <pc:docMk/>
            <pc:sldMk cId="927401743" sldId="735"/>
            <ac:picMk id="1026" creationId="{5F7163EF-1E04-A83F-EE79-A7A8722F8AC5}"/>
          </ac:picMkLst>
        </pc:picChg>
      </pc:sldChg>
      <pc:sldChg chg="addSp delSp modSp mod">
        <pc:chgData name="Souleman Boukar" userId="f00877e7-f93f-46a0-b2aa-9c653890fd84" providerId="ADAL" clId="{E7D74368-0A3D-417B-8E9C-B84629167E16}" dt="2023-05-07T09:58:55.123" v="23" actId="1076"/>
        <pc:sldMkLst>
          <pc:docMk/>
          <pc:sldMk cId="2794504671" sldId="736"/>
        </pc:sldMkLst>
        <pc:spChg chg="add mod">
          <ac:chgData name="Souleman Boukar" userId="f00877e7-f93f-46a0-b2aa-9c653890fd84" providerId="ADAL" clId="{E7D74368-0A3D-417B-8E9C-B84629167E16}" dt="2023-05-07T09:58:55.123" v="23" actId="1076"/>
          <ac:spMkLst>
            <pc:docMk/>
            <pc:sldMk cId="2794504671" sldId="736"/>
            <ac:spMk id="3" creationId="{D98D5778-86E2-21B0-A67B-ED93E6277EC7}"/>
          </ac:spMkLst>
        </pc:spChg>
        <pc:spChg chg="del mod">
          <ac:chgData name="Souleman Boukar" userId="f00877e7-f93f-46a0-b2aa-9c653890fd84" providerId="ADAL" clId="{E7D74368-0A3D-417B-8E9C-B84629167E16}" dt="2023-05-07T09:57:19.101" v="12"/>
          <ac:spMkLst>
            <pc:docMk/>
            <pc:sldMk cId="2794504671" sldId="736"/>
            <ac:spMk id="51" creationId="{909956AC-E851-47D0-A4CA-75C1D4481742}"/>
          </ac:spMkLst>
        </pc:spChg>
        <pc:spChg chg="del mod">
          <ac:chgData name="Souleman Boukar" userId="f00877e7-f93f-46a0-b2aa-9c653890fd84" providerId="ADAL" clId="{E7D74368-0A3D-417B-8E9C-B84629167E16}" dt="2023-05-07T09:57:19.100" v="10" actId="478"/>
          <ac:spMkLst>
            <pc:docMk/>
            <pc:sldMk cId="2794504671" sldId="736"/>
            <ac:spMk id="13314" creationId="{00000000-0000-0000-0000-000000000000}"/>
          </ac:spMkLst>
        </pc:spChg>
        <pc:picChg chg="add mod">
          <ac:chgData name="Souleman Boukar" userId="f00877e7-f93f-46a0-b2aa-9c653890fd84" providerId="ADAL" clId="{E7D74368-0A3D-417B-8E9C-B84629167E16}" dt="2023-05-07T09:58:49.955" v="21" actId="1076"/>
          <ac:picMkLst>
            <pc:docMk/>
            <pc:sldMk cId="2794504671" sldId="736"/>
            <ac:picMk id="3074" creationId="{0C8D789A-94B1-CCA5-131A-9521FF516596}"/>
          </ac:picMkLst>
        </pc:picChg>
      </pc:sldChg>
      <pc:sldChg chg="addSp delSp modSp mod">
        <pc:chgData name="Souleman Boukar" userId="f00877e7-f93f-46a0-b2aa-9c653890fd84" providerId="ADAL" clId="{E7D74368-0A3D-417B-8E9C-B84629167E16}" dt="2023-05-07T11:02:59.130" v="163" actId="14100"/>
        <pc:sldMkLst>
          <pc:docMk/>
          <pc:sldMk cId="3510349873" sldId="737"/>
        </pc:sldMkLst>
        <pc:spChg chg="mod">
          <ac:chgData name="Souleman Boukar" userId="f00877e7-f93f-46a0-b2aa-9c653890fd84" providerId="ADAL" clId="{E7D74368-0A3D-417B-8E9C-B84629167E16}" dt="2023-05-07T10:15:10.507" v="31" actId="14100"/>
          <ac:spMkLst>
            <pc:docMk/>
            <pc:sldMk cId="3510349873" sldId="737"/>
            <ac:spMk id="2" creationId="{9C0E20F8-5ED3-D599-6EA0-78986823725B}"/>
          </ac:spMkLst>
        </pc:spChg>
        <pc:spChg chg="add del mod">
          <ac:chgData name="Souleman Boukar" userId="f00877e7-f93f-46a0-b2aa-9c653890fd84" providerId="ADAL" clId="{E7D74368-0A3D-417B-8E9C-B84629167E16}" dt="2023-05-07T11:00:31.241" v="105" actId="478"/>
          <ac:spMkLst>
            <pc:docMk/>
            <pc:sldMk cId="3510349873" sldId="737"/>
            <ac:spMk id="5" creationId="{089FABEB-303A-D597-B093-A51A43A18E33}"/>
          </ac:spMkLst>
        </pc:spChg>
        <pc:spChg chg="add mod">
          <ac:chgData name="Souleman Boukar" userId="f00877e7-f93f-46a0-b2aa-9c653890fd84" providerId="ADAL" clId="{E7D74368-0A3D-417B-8E9C-B84629167E16}" dt="2023-05-07T11:02:59.130" v="163" actId="14100"/>
          <ac:spMkLst>
            <pc:docMk/>
            <pc:sldMk cId="3510349873" sldId="737"/>
            <ac:spMk id="6" creationId="{9C077A03-FD14-EF8D-8872-5650BE6945D5}"/>
          </ac:spMkLst>
        </pc:spChg>
        <pc:spChg chg="mod">
          <ac:chgData name="Souleman Boukar" userId="f00877e7-f93f-46a0-b2aa-9c653890fd84" providerId="ADAL" clId="{E7D74368-0A3D-417B-8E9C-B84629167E16}" dt="2023-05-07T11:01:13.072" v="161" actId="14100"/>
          <ac:spMkLst>
            <pc:docMk/>
            <pc:sldMk cId="3510349873" sldId="737"/>
            <ac:spMk id="13314" creationId="{00000000-0000-0000-0000-000000000000}"/>
          </ac:spMkLst>
        </pc:spChg>
        <pc:picChg chg="del">
          <ac:chgData name="Souleman Boukar" userId="f00877e7-f93f-46a0-b2aa-9c653890fd84" providerId="ADAL" clId="{E7D74368-0A3D-417B-8E9C-B84629167E16}" dt="2023-05-07T10:13:00.561" v="26" actId="478"/>
          <ac:picMkLst>
            <pc:docMk/>
            <pc:sldMk cId="3510349873" sldId="737"/>
            <ac:picMk id="4" creationId="{D8935FB6-1610-BA77-A552-2B15E496C8F0}"/>
          </ac:picMkLst>
        </pc:picChg>
        <pc:picChg chg="add del mod">
          <ac:chgData name="Souleman Boukar" userId="f00877e7-f93f-46a0-b2aa-9c653890fd84" providerId="ADAL" clId="{E7D74368-0A3D-417B-8E9C-B84629167E16}" dt="2023-05-07T10:50:39.710" v="57" actId="478"/>
          <ac:picMkLst>
            <pc:docMk/>
            <pc:sldMk cId="3510349873" sldId="737"/>
            <ac:picMk id="4098" creationId="{EDBEC5CC-F207-65C9-B15D-0C6CA04D2140}"/>
          </ac:picMkLst>
        </pc:picChg>
      </pc:sldChg>
      <pc:sldChg chg="addSp delSp modSp mod">
        <pc:chgData name="Souleman Boukar" userId="f00877e7-f93f-46a0-b2aa-9c653890fd84" providerId="ADAL" clId="{E7D74368-0A3D-417B-8E9C-B84629167E16}" dt="2023-05-07T11:13:05.388" v="320" actId="478"/>
        <pc:sldMkLst>
          <pc:docMk/>
          <pc:sldMk cId="2588058062" sldId="738"/>
        </pc:sldMkLst>
        <pc:spChg chg="del">
          <ac:chgData name="Souleman Boukar" userId="f00877e7-f93f-46a0-b2aa-9c653890fd84" providerId="ADAL" clId="{E7D74368-0A3D-417B-8E9C-B84629167E16}" dt="2023-05-07T11:13:05.388" v="320" actId="478"/>
          <ac:spMkLst>
            <pc:docMk/>
            <pc:sldMk cId="2588058062" sldId="738"/>
            <ac:spMk id="3" creationId="{49D3FC16-B80B-4E7F-B77A-40863C0780F5}"/>
          </ac:spMkLst>
        </pc:spChg>
        <pc:spChg chg="add mod">
          <ac:chgData name="Souleman Boukar" userId="f00877e7-f93f-46a0-b2aa-9c653890fd84" providerId="ADAL" clId="{E7D74368-0A3D-417B-8E9C-B84629167E16}" dt="2023-05-07T11:12:44.552" v="319" actId="20577"/>
          <ac:spMkLst>
            <pc:docMk/>
            <pc:sldMk cId="2588058062" sldId="738"/>
            <ac:spMk id="5" creationId="{E0EE0DA2-0A2E-8DC0-C7F0-6A5E53137124}"/>
          </ac:spMkLst>
        </pc:spChg>
        <pc:spChg chg="add mod">
          <ac:chgData name="Souleman Boukar" userId="f00877e7-f93f-46a0-b2aa-9c653890fd84" providerId="ADAL" clId="{E7D74368-0A3D-417B-8E9C-B84629167E16}" dt="2023-05-07T11:11:18.541" v="274" actId="20577"/>
          <ac:spMkLst>
            <pc:docMk/>
            <pc:sldMk cId="2588058062" sldId="738"/>
            <ac:spMk id="6" creationId="{9481286A-ABED-F0A1-B30C-4E16F638F7BE}"/>
          </ac:spMkLst>
        </pc:spChg>
        <pc:spChg chg="del">
          <ac:chgData name="Souleman Boukar" userId="f00877e7-f93f-46a0-b2aa-9c653890fd84" providerId="ADAL" clId="{E7D74368-0A3D-417B-8E9C-B84629167E16}" dt="2023-05-07T11:07:36.047" v="164" actId="478"/>
          <ac:spMkLst>
            <pc:docMk/>
            <pc:sldMk cId="2588058062" sldId="738"/>
            <ac:spMk id="13314" creationId="{00000000-0000-0000-0000-000000000000}"/>
          </ac:spMkLst>
        </pc:spChg>
        <pc:picChg chg="del">
          <ac:chgData name="Souleman Boukar" userId="f00877e7-f93f-46a0-b2aa-9c653890fd84" providerId="ADAL" clId="{E7D74368-0A3D-417B-8E9C-B84629167E16}" dt="2023-05-07T10:49:51.652" v="56" actId="478"/>
          <ac:picMkLst>
            <pc:docMk/>
            <pc:sldMk cId="2588058062" sldId="738"/>
            <ac:picMk id="2" creationId="{CFE3C58A-B49D-6A72-5115-0F4A44A7A26C}"/>
          </ac:picMkLst>
        </pc:picChg>
      </pc:sldChg>
      <pc:sldChg chg="addSp delSp modSp mod">
        <pc:chgData name="Souleman Boukar" userId="f00877e7-f93f-46a0-b2aa-9c653890fd84" providerId="ADAL" clId="{E7D74368-0A3D-417B-8E9C-B84629167E16}" dt="2023-05-07T11:13:57.394" v="326" actId="14100"/>
        <pc:sldMkLst>
          <pc:docMk/>
          <pc:sldMk cId="898314878" sldId="739"/>
        </pc:sldMkLst>
        <pc:spChg chg="add del mod">
          <ac:chgData name="Souleman Boukar" userId="f00877e7-f93f-46a0-b2aa-9c653890fd84" providerId="ADAL" clId="{E7D74368-0A3D-417B-8E9C-B84629167E16}" dt="2023-05-07T11:13:19.912" v="322" actId="478"/>
          <ac:spMkLst>
            <pc:docMk/>
            <pc:sldMk cId="898314878" sldId="739"/>
            <ac:spMk id="4" creationId="{8A16C8D8-77E5-82B4-1091-54DD5AB01C23}"/>
          </ac:spMkLst>
        </pc:spChg>
        <pc:spChg chg="mod">
          <ac:chgData name="Souleman Boukar" userId="f00877e7-f93f-46a0-b2aa-9c653890fd84" providerId="ADAL" clId="{E7D74368-0A3D-417B-8E9C-B84629167E16}" dt="2023-05-07T11:13:25.206" v="323" actId="20577"/>
          <ac:spMkLst>
            <pc:docMk/>
            <pc:sldMk cId="898314878" sldId="739"/>
            <ac:spMk id="51" creationId="{909956AC-E851-47D0-A4CA-75C1D4481742}"/>
          </ac:spMkLst>
        </pc:spChg>
        <pc:spChg chg="del">
          <ac:chgData name="Souleman Boukar" userId="f00877e7-f93f-46a0-b2aa-9c653890fd84" providerId="ADAL" clId="{E7D74368-0A3D-417B-8E9C-B84629167E16}" dt="2023-05-07T11:13:16.453" v="321" actId="478"/>
          <ac:spMkLst>
            <pc:docMk/>
            <pc:sldMk cId="898314878" sldId="739"/>
            <ac:spMk id="13314" creationId="{00000000-0000-0000-0000-000000000000}"/>
          </ac:spMkLst>
        </pc:spChg>
        <pc:picChg chg="add mod">
          <ac:chgData name="Souleman Boukar" userId="f00877e7-f93f-46a0-b2aa-9c653890fd84" providerId="ADAL" clId="{E7D74368-0A3D-417B-8E9C-B84629167E16}" dt="2023-05-07T11:13:57.394" v="326" actId="14100"/>
          <ac:picMkLst>
            <pc:docMk/>
            <pc:sldMk cId="898314878" sldId="739"/>
            <ac:picMk id="5122" creationId="{ED9D55B1-5AC4-2D04-EB93-6F45921001CD}"/>
          </ac:picMkLst>
        </pc:picChg>
      </pc:sldChg>
      <pc:sldChg chg="addSp delSp modSp mod">
        <pc:chgData name="Souleman Boukar" userId="f00877e7-f93f-46a0-b2aa-9c653890fd84" providerId="ADAL" clId="{E7D74368-0A3D-417B-8E9C-B84629167E16}" dt="2023-05-07T11:19:22.049" v="371" actId="14100"/>
        <pc:sldMkLst>
          <pc:docMk/>
          <pc:sldMk cId="4238995672" sldId="740"/>
        </pc:sldMkLst>
        <pc:spChg chg="add del mod">
          <ac:chgData name="Souleman Boukar" userId="f00877e7-f93f-46a0-b2aa-9c653890fd84" providerId="ADAL" clId="{E7D74368-0A3D-417B-8E9C-B84629167E16}" dt="2023-05-07T11:19:13.556" v="369" actId="478"/>
          <ac:spMkLst>
            <pc:docMk/>
            <pc:sldMk cId="4238995672" sldId="740"/>
            <ac:spMk id="3" creationId="{9DE37F02-DCA5-2C29-5A07-FC9E5A3A14E6}"/>
          </ac:spMkLst>
        </pc:spChg>
        <pc:spChg chg="del mod">
          <ac:chgData name="Souleman Boukar" userId="f00877e7-f93f-46a0-b2aa-9c653890fd84" providerId="ADAL" clId="{E7D74368-0A3D-417B-8E9C-B84629167E16}" dt="2023-05-07T11:18:44.836" v="368"/>
          <ac:spMkLst>
            <pc:docMk/>
            <pc:sldMk cId="4238995672" sldId="740"/>
            <ac:spMk id="51" creationId="{909956AC-E851-47D0-A4CA-75C1D4481742}"/>
          </ac:spMkLst>
        </pc:spChg>
        <pc:spChg chg="del">
          <ac:chgData name="Souleman Boukar" userId="f00877e7-f93f-46a0-b2aa-9c653890fd84" providerId="ADAL" clId="{E7D74368-0A3D-417B-8E9C-B84629167E16}" dt="2023-05-07T11:18:44.835" v="366" actId="478"/>
          <ac:spMkLst>
            <pc:docMk/>
            <pc:sldMk cId="4238995672" sldId="740"/>
            <ac:spMk id="13314" creationId="{00000000-0000-0000-0000-000000000000}"/>
          </ac:spMkLst>
        </pc:spChg>
        <pc:picChg chg="add mod">
          <ac:chgData name="Souleman Boukar" userId="f00877e7-f93f-46a0-b2aa-9c653890fd84" providerId="ADAL" clId="{E7D74368-0A3D-417B-8E9C-B84629167E16}" dt="2023-05-07T11:19:22.049" v="371" actId="14100"/>
          <ac:picMkLst>
            <pc:docMk/>
            <pc:sldMk cId="4238995672" sldId="740"/>
            <ac:picMk id="9218" creationId="{306DBE53-8AFA-0BE8-0275-58A46BB5486C}"/>
          </ac:picMkLst>
        </pc:picChg>
      </pc:sldChg>
      <pc:sldChg chg="addSp delSp modSp mod">
        <pc:chgData name="Souleman Boukar" userId="f00877e7-f93f-46a0-b2aa-9c653890fd84" providerId="ADAL" clId="{E7D74368-0A3D-417B-8E9C-B84629167E16}" dt="2023-05-07T10:57:55.871" v="97" actId="1076"/>
        <pc:sldMkLst>
          <pc:docMk/>
          <pc:sldMk cId="3876889326" sldId="741"/>
        </pc:sldMkLst>
        <pc:spChg chg="add del mod">
          <ac:chgData name="Souleman Boukar" userId="f00877e7-f93f-46a0-b2aa-9c653890fd84" providerId="ADAL" clId="{E7D74368-0A3D-417B-8E9C-B84629167E16}" dt="2023-05-07T10:53:41.322" v="87" actId="478"/>
          <ac:spMkLst>
            <pc:docMk/>
            <pc:sldMk cId="3876889326" sldId="741"/>
            <ac:spMk id="4" creationId="{F0C3A03D-DECD-9664-3A91-5C87B44B1336}"/>
          </ac:spMkLst>
        </pc:spChg>
        <pc:spChg chg="del">
          <ac:chgData name="Souleman Boukar" userId="f00877e7-f93f-46a0-b2aa-9c653890fd84" providerId="ADAL" clId="{E7D74368-0A3D-417B-8E9C-B84629167E16}" dt="2023-05-07T10:53:23.774" v="83" actId="478"/>
          <ac:spMkLst>
            <pc:docMk/>
            <pc:sldMk cId="3876889326" sldId="741"/>
            <ac:spMk id="5" creationId="{089FABEB-303A-D597-B093-A51A43A18E33}"/>
          </ac:spMkLst>
        </pc:spChg>
        <pc:spChg chg="add mod">
          <ac:chgData name="Souleman Boukar" userId="f00877e7-f93f-46a0-b2aa-9c653890fd84" providerId="ADAL" clId="{E7D74368-0A3D-417B-8E9C-B84629167E16}" dt="2023-05-07T10:57:55.871" v="97" actId="1076"/>
          <ac:spMkLst>
            <pc:docMk/>
            <pc:sldMk cId="3876889326" sldId="741"/>
            <ac:spMk id="7" creationId="{A2FCE81F-FCE1-197A-0473-FC6EB1B0CB09}"/>
          </ac:spMkLst>
        </pc:spChg>
        <pc:spChg chg="del mod">
          <ac:chgData name="Souleman Boukar" userId="f00877e7-f93f-46a0-b2aa-9c653890fd84" providerId="ADAL" clId="{E7D74368-0A3D-417B-8E9C-B84629167E16}" dt="2023-05-07T10:53:36.665" v="86" actId="478"/>
          <ac:spMkLst>
            <pc:docMk/>
            <pc:sldMk cId="3876889326" sldId="741"/>
            <ac:spMk id="13314" creationId="{00000000-0000-0000-0000-000000000000}"/>
          </ac:spMkLst>
        </pc:spChg>
        <pc:picChg chg="add del mod">
          <ac:chgData name="Souleman Boukar" userId="f00877e7-f93f-46a0-b2aa-9c653890fd84" providerId="ADAL" clId="{E7D74368-0A3D-417B-8E9C-B84629167E16}" dt="2023-05-07T10:53:51.621" v="89" actId="14100"/>
          <ac:picMkLst>
            <pc:docMk/>
            <pc:sldMk cId="3876889326" sldId="741"/>
            <ac:picMk id="4098" creationId="{EDBEC5CC-F207-65C9-B15D-0C6CA04D2140}"/>
          </ac:picMkLst>
        </pc:picChg>
      </pc:sldChg>
      <pc:sldChg chg="addSp delSp modSp add del mod">
        <pc:chgData name="Souleman Boukar" userId="f00877e7-f93f-46a0-b2aa-9c653890fd84" providerId="ADAL" clId="{E7D74368-0A3D-417B-8E9C-B84629167E16}" dt="2023-05-07T11:09:51.917" v="228" actId="14100"/>
        <pc:sldMkLst>
          <pc:docMk/>
          <pc:sldMk cId="3513247336" sldId="742"/>
        </pc:sldMkLst>
        <pc:spChg chg="mod">
          <ac:chgData name="Souleman Boukar" userId="f00877e7-f93f-46a0-b2aa-9c653890fd84" providerId="ADAL" clId="{E7D74368-0A3D-417B-8E9C-B84629167E16}" dt="2023-05-07T10:52:40.423" v="77" actId="14100"/>
          <ac:spMkLst>
            <pc:docMk/>
            <pc:sldMk cId="3513247336" sldId="742"/>
            <ac:spMk id="2" creationId="{9C0E20F8-5ED3-D599-6EA0-78986823725B}"/>
          </ac:spMkLst>
        </pc:spChg>
        <pc:spChg chg="add mod">
          <ac:chgData name="Souleman Boukar" userId="f00877e7-f93f-46a0-b2aa-9c653890fd84" providerId="ADAL" clId="{E7D74368-0A3D-417B-8E9C-B84629167E16}" dt="2023-05-07T11:08:46.246" v="167" actId="1076"/>
          <ac:spMkLst>
            <pc:docMk/>
            <pc:sldMk cId="3513247336" sldId="742"/>
            <ac:spMk id="4" creationId="{097DC261-0FFD-8EB9-56E1-606F5633F454}"/>
          </ac:spMkLst>
        </pc:spChg>
        <pc:spChg chg="mod">
          <ac:chgData name="Souleman Boukar" userId="f00877e7-f93f-46a0-b2aa-9c653890fd84" providerId="ADAL" clId="{E7D74368-0A3D-417B-8E9C-B84629167E16}" dt="2023-05-07T10:52:35.583" v="76" actId="1076"/>
          <ac:spMkLst>
            <pc:docMk/>
            <pc:sldMk cId="3513247336" sldId="742"/>
            <ac:spMk id="5" creationId="{089FABEB-303A-D597-B093-A51A43A18E33}"/>
          </ac:spMkLst>
        </pc:spChg>
        <pc:spChg chg="add mod">
          <ac:chgData name="Souleman Boukar" userId="f00877e7-f93f-46a0-b2aa-9c653890fd84" providerId="ADAL" clId="{E7D74368-0A3D-417B-8E9C-B84629167E16}" dt="2023-05-07T11:09:51.917" v="228" actId="14100"/>
          <ac:spMkLst>
            <pc:docMk/>
            <pc:sldMk cId="3513247336" sldId="742"/>
            <ac:spMk id="6" creationId="{26F3CF16-8008-E6D2-6385-79CDBFC676C8}"/>
          </ac:spMkLst>
        </pc:spChg>
        <pc:spChg chg="mod">
          <ac:chgData name="Souleman Boukar" userId="f00877e7-f93f-46a0-b2aa-9c653890fd84" providerId="ADAL" clId="{E7D74368-0A3D-417B-8E9C-B84629167E16}" dt="2023-05-07T10:52:31.683" v="75" actId="14100"/>
          <ac:spMkLst>
            <pc:docMk/>
            <pc:sldMk cId="3513247336" sldId="742"/>
            <ac:spMk id="13314" creationId="{00000000-0000-0000-0000-000000000000}"/>
          </ac:spMkLst>
        </pc:spChg>
        <pc:picChg chg="del">
          <ac:chgData name="Souleman Boukar" userId="f00877e7-f93f-46a0-b2aa-9c653890fd84" providerId="ADAL" clId="{E7D74368-0A3D-417B-8E9C-B84629167E16}" dt="2023-05-07T10:51:16.223" v="63" actId="478"/>
          <ac:picMkLst>
            <pc:docMk/>
            <pc:sldMk cId="3513247336" sldId="742"/>
            <ac:picMk id="4098" creationId="{EDBEC5CC-F207-65C9-B15D-0C6CA04D2140}"/>
          </ac:picMkLst>
        </pc:picChg>
      </pc:sldChg>
      <pc:sldChg chg="add del">
        <pc:chgData name="Souleman Boukar" userId="f00877e7-f93f-46a0-b2aa-9c653890fd84" providerId="ADAL" clId="{E7D74368-0A3D-417B-8E9C-B84629167E16}" dt="2023-05-07T10:59:37.990" v="99"/>
        <pc:sldMkLst>
          <pc:docMk/>
          <pc:sldMk cId="583691062" sldId="743"/>
        </pc:sldMkLst>
      </pc:sldChg>
      <pc:sldChg chg="modSp mod">
        <pc:chgData name="Souleman Boukar" userId="f00877e7-f93f-46a0-b2aa-9c653890fd84" providerId="ADAL" clId="{E7D74368-0A3D-417B-8E9C-B84629167E16}" dt="2023-05-07T11:18:25.452" v="364" actId="14100"/>
        <pc:sldMkLst>
          <pc:docMk/>
          <pc:sldMk cId="608404526" sldId="743"/>
        </pc:sldMkLst>
        <pc:spChg chg="mod">
          <ac:chgData name="Souleman Boukar" userId="f00877e7-f93f-46a0-b2aa-9c653890fd84" providerId="ADAL" clId="{E7D74368-0A3D-417B-8E9C-B84629167E16}" dt="2023-05-07T11:18:25.452" v="364" actId="14100"/>
          <ac:spMkLst>
            <pc:docMk/>
            <pc:sldMk cId="608404526" sldId="743"/>
            <ac:spMk id="5" creationId="{E0EE0DA2-0A2E-8DC0-C7F0-6A5E53137124}"/>
          </ac:spMkLst>
        </pc:spChg>
        <pc:spChg chg="mod">
          <ac:chgData name="Souleman Boukar" userId="f00877e7-f93f-46a0-b2aa-9c653890fd84" providerId="ADAL" clId="{E7D74368-0A3D-417B-8E9C-B84629167E16}" dt="2023-05-07T11:16:55.760" v="358" actId="20577"/>
          <ac:spMkLst>
            <pc:docMk/>
            <pc:sldMk cId="608404526" sldId="743"/>
            <ac:spMk id="6" creationId="{9481286A-ABED-F0A1-B30C-4E16F638F7BE}"/>
          </ac:spMkLst>
        </pc:spChg>
      </pc:sldChg>
      <pc:sldChg chg="add del">
        <pc:chgData name="Souleman Boukar" userId="f00877e7-f93f-46a0-b2aa-9c653890fd84" providerId="ADAL" clId="{E7D74368-0A3D-417B-8E9C-B84629167E16}" dt="2023-05-07T10:59:51.552" v="102"/>
        <pc:sldMkLst>
          <pc:docMk/>
          <pc:sldMk cId="1146319709" sldId="7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8B11DD6-45C2-4906-A022-4E27EB037618}" type="datetimeFigureOut">
              <a:rPr lang="en-GB" smtClean="0"/>
              <a:t>08/05/2023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E619C9A-25FF-46B1-B3FB-FAB9C003D79B}" type="slidenum">
              <a:rPr lang="en-GB" smtClean="0"/>
              <a:t>‹#›</a:t>
            </a:fld>
            <a:endParaRPr lang="en-GB"/>
          </a:p>
        </p:txBody>
      </p:sp>
    </p:spTree>
    <p:extLst>
      <p:ext uri="{BB962C8B-B14F-4D97-AF65-F5344CB8AC3E}">
        <p14:creationId xmlns:p14="http://schemas.microsoft.com/office/powerpoint/2010/main" val="20852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2010086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203021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394443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189834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301604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118035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94461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97995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316135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316492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311795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260747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4A4D79-0874-43C7-B364-2BAC42922555}" type="datetimeFigureOut">
              <a:rPr lang="en-GB" smtClean="0"/>
              <a:t>08/05/2023</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7DF68631-BBD6-46F5-92BC-3BBADC07EC29}"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042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A4D79-0874-43C7-B364-2BAC42922555}" type="datetimeFigureOut">
              <a:rPr lang="en-GB" smtClean="0"/>
              <a:t>08/05/2023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F68631-BBD6-46F5-92BC-3BBADC07EC29}"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074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A4D79-0874-43C7-B364-2BAC42922555}" type="datetimeFigureOut">
              <a:rPr lang="en-GB" smtClean="0"/>
              <a:t>08/05/2023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F68631-BBD6-46F5-92BC-3BBADC07EC29}"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093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A4D79-0874-43C7-B364-2BAC42922555}" type="datetimeFigureOut">
              <a:rPr lang="en-GB" smtClean="0"/>
              <a:t>08/05/2023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F68631-BBD6-46F5-92BC-3BBADC07EC29}"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54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4A4D79-0874-43C7-B364-2BAC42922555}" type="datetimeFigureOut">
              <a:rPr lang="en-GB" smtClean="0"/>
              <a:t>08/05/2023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F68631-BBD6-46F5-92BC-3BBADC07EC29}"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49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4A4D79-0874-43C7-B364-2BAC42922555}" type="datetimeFigureOut">
              <a:rPr lang="en-GB" smtClean="0"/>
              <a:t>08/05/2023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F68631-BBD6-46F5-92BC-3BBADC07EC29}"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09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4A4D79-0874-43C7-B364-2BAC42922555}" type="datetimeFigureOut">
              <a:rPr lang="en-GB" smtClean="0"/>
              <a:t>08/05/2023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F68631-BBD6-46F5-92BC-3BBADC07EC29}"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026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4A4D79-0874-43C7-B364-2BAC42922555}" type="datetimeFigureOut">
              <a:rPr lang="en-GB" smtClean="0"/>
              <a:t>08/05/2023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F68631-BBD6-46F5-92BC-3BBADC07EC29}"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431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A4D79-0874-43C7-B364-2BAC42922555}" type="datetimeFigureOut">
              <a:rPr lang="en-GB" smtClean="0"/>
              <a:t>08/05/2023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F68631-BBD6-46F5-92BC-3BBADC07EC29}" type="slidenum">
              <a:rPr lang="en-GB" smtClean="0"/>
              <a:t>‹#›</a:t>
            </a:fld>
            <a:endParaRPr lang="en-GB"/>
          </a:p>
        </p:txBody>
      </p:sp>
    </p:spTree>
    <p:extLst>
      <p:ext uri="{BB962C8B-B14F-4D97-AF65-F5344CB8AC3E}">
        <p14:creationId xmlns:p14="http://schemas.microsoft.com/office/powerpoint/2010/main" val="329706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4A4D79-0874-43C7-B364-2BAC42922555}" type="datetimeFigureOut">
              <a:rPr lang="en-GB" smtClean="0"/>
              <a:t>08/05/2023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F68631-BBD6-46F5-92BC-3BBADC07EC29}"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54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04A4D79-0874-43C7-B364-2BAC42922555}" type="datetimeFigureOut">
              <a:rPr lang="en-GB" smtClean="0"/>
              <a:t>08/05/2023</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7DF68631-BBD6-46F5-92BC-3BBADC07EC29}"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7407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04A4D79-0874-43C7-B364-2BAC42922555}" type="datetimeFigureOut">
              <a:rPr lang="en-GB" smtClean="0"/>
              <a:t>08/05/2023</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DF68631-BBD6-46F5-92BC-3BBADC07EC29}"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4381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1</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3" name="Rectangle 2">
            <a:extLst>
              <a:ext uri="{FF2B5EF4-FFF2-40B4-BE49-F238E27FC236}">
                <a16:creationId xmlns:a16="http://schemas.microsoft.com/office/drawing/2014/main" id="{49D3FC16-B80B-4E7F-B77A-40863C0780F5}"/>
              </a:ext>
            </a:extLst>
          </p:cNvPr>
          <p:cNvSpPr/>
          <p:nvPr/>
        </p:nvSpPr>
        <p:spPr>
          <a:xfrm>
            <a:off x="914400" y="977899"/>
            <a:ext cx="8591549" cy="446276"/>
          </a:xfrm>
          <a:prstGeom prst="rect">
            <a:avLst/>
          </a:prstGeom>
        </p:spPr>
        <p:txBody>
          <a:bodyPr wrap="square">
            <a:spAutoFit/>
          </a:bodyPr>
          <a:lstStyle/>
          <a:p>
            <a:pPr marL="342900" indent="-342900">
              <a:buFont typeface="Arial" panose="020B0604020202020204" pitchFamily="34" charset="0"/>
              <a:buChar char="•"/>
            </a:pPr>
            <a:endParaRPr lang="en-GB" sz="2300" dirty="0"/>
          </a:p>
        </p:txBody>
      </p:sp>
      <p:sp>
        <p:nvSpPr>
          <p:cNvPr id="2" name="Title 1">
            <a:extLst>
              <a:ext uri="{FF2B5EF4-FFF2-40B4-BE49-F238E27FC236}">
                <a16:creationId xmlns:a16="http://schemas.microsoft.com/office/drawing/2014/main" id="{9AAA277A-746C-4D83-44E2-530BEDF3B867}"/>
              </a:ext>
            </a:extLst>
          </p:cNvPr>
          <p:cNvSpPr txBox="1">
            <a:spLocks/>
          </p:cNvSpPr>
          <p:nvPr/>
        </p:nvSpPr>
        <p:spPr bwMode="auto">
          <a:xfrm>
            <a:off x="1378320" y="472623"/>
            <a:ext cx="9899280" cy="241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noAutofit/>
          </a:bodyPr>
          <a:lstStyle>
            <a:lvl1pPr algn="ctr" rtl="0" eaLnBrk="0" fontAlgn="base" hangingPunct="0">
              <a:spcBef>
                <a:spcPct val="0"/>
              </a:spcBef>
              <a:spcAft>
                <a:spcPct val="0"/>
              </a:spcAft>
              <a:defRPr sz="3200" b="1" i="0" baseline="0">
                <a:solidFill>
                  <a:srgbClr val="FFFFFF"/>
                </a:solidFill>
                <a:latin typeface="Lucida Sans" panose="020B0602030504020204" pitchFamily="34" charset="77"/>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pPr algn="l"/>
            <a:r>
              <a:rPr lang="en-GB" altLang="it-IT" sz="3600" dirty="0">
                <a:solidFill>
                  <a:schemeClr val="tx1"/>
                </a:solidFill>
                <a:latin typeface="+mn-lt"/>
              </a:rPr>
              <a:t>The future of the Afro-Arab economies in light of the successive global economic crisis and ongoing global geopolitical tension and instability</a:t>
            </a:r>
            <a:endParaRPr lang="it-IT" sz="3600" dirty="0">
              <a:solidFill>
                <a:schemeClr val="tx1"/>
              </a:solidFill>
              <a:latin typeface="+mn-lt"/>
            </a:endParaRPr>
          </a:p>
        </p:txBody>
      </p:sp>
      <p:sp>
        <p:nvSpPr>
          <p:cNvPr id="6" name="Title 1">
            <a:extLst>
              <a:ext uri="{FF2B5EF4-FFF2-40B4-BE49-F238E27FC236}">
                <a16:creationId xmlns:a16="http://schemas.microsoft.com/office/drawing/2014/main" id="{8374ECE5-25B3-EBC6-F01C-EBE7F0CAC0A4}"/>
              </a:ext>
            </a:extLst>
          </p:cNvPr>
          <p:cNvSpPr txBox="1">
            <a:spLocks/>
          </p:cNvSpPr>
          <p:nvPr/>
        </p:nvSpPr>
        <p:spPr bwMode="auto">
          <a:xfrm>
            <a:off x="1378320" y="3303029"/>
            <a:ext cx="5522994" cy="113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normAutofit fontScale="97500"/>
          </a:bodyPr>
          <a:lstStyle>
            <a:lvl1pPr algn="ctr" rtl="0" eaLnBrk="0" fontAlgn="base" hangingPunct="0">
              <a:spcBef>
                <a:spcPct val="0"/>
              </a:spcBef>
              <a:spcAft>
                <a:spcPct val="0"/>
              </a:spcAft>
              <a:defRPr sz="3200" b="1" i="0" baseline="0">
                <a:solidFill>
                  <a:srgbClr val="FFFFFF"/>
                </a:solidFill>
                <a:latin typeface="Lucida Sans" panose="020B0602030504020204" pitchFamily="34" charset="77"/>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pPr algn="l"/>
            <a:r>
              <a:rPr lang="en-US" sz="1800" kern="0" dirty="0">
                <a:solidFill>
                  <a:schemeClr val="tx1"/>
                </a:solidFill>
                <a:latin typeface="+mn-lt"/>
              </a:rPr>
              <a:t>By UNDP</a:t>
            </a:r>
          </a:p>
        </p:txBody>
      </p:sp>
    </p:spTree>
    <p:extLst>
      <p:ext uri="{BB962C8B-B14F-4D97-AF65-F5344CB8AC3E}">
        <p14:creationId xmlns:p14="http://schemas.microsoft.com/office/powerpoint/2010/main" val="2255528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10</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3" name="Rectangle 2">
            <a:extLst>
              <a:ext uri="{FF2B5EF4-FFF2-40B4-BE49-F238E27FC236}">
                <a16:creationId xmlns:a16="http://schemas.microsoft.com/office/drawing/2014/main" id="{49D3FC16-B80B-4E7F-B77A-40863C0780F5}"/>
              </a:ext>
            </a:extLst>
          </p:cNvPr>
          <p:cNvSpPr/>
          <p:nvPr/>
        </p:nvSpPr>
        <p:spPr>
          <a:xfrm>
            <a:off x="914400" y="977899"/>
            <a:ext cx="8591549" cy="446276"/>
          </a:xfrm>
          <a:prstGeom prst="rect">
            <a:avLst/>
          </a:prstGeom>
        </p:spPr>
        <p:txBody>
          <a:bodyPr wrap="square">
            <a:spAutoFit/>
          </a:bodyPr>
          <a:lstStyle/>
          <a:p>
            <a:pPr marL="342900" indent="-342900">
              <a:buFont typeface="Arial" panose="020B0604020202020204" pitchFamily="34" charset="0"/>
              <a:buChar char="•"/>
            </a:pPr>
            <a:endParaRPr lang="en-GB" sz="2300" dirty="0"/>
          </a:p>
        </p:txBody>
      </p:sp>
      <p:sp>
        <p:nvSpPr>
          <p:cNvPr id="51" name="TextBox 50">
            <a:extLst>
              <a:ext uri="{FF2B5EF4-FFF2-40B4-BE49-F238E27FC236}">
                <a16:creationId xmlns:a16="http://schemas.microsoft.com/office/drawing/2014/main" id="{909956AC-E851-47D0-A4CA-75C1D4481742}"/>
              </a:ext>
            </a:extLst>
          </p:cNvPr>
          <p:cNvSpPr txBox="1"/>
          <p:nvPr/>
        </p:nvSpPr>
        <p:spPr>
          <a:xfrm>
            <a:off x="2902420" y="183929"/>
            <a:ext cx="9289580" cy="1277786"/>
          </a:xfrm>
          <a:prstGeom prst="rect">
            <a:avLst/>
          </a:prstGeom>
          <a:noFill/>
        </p:spPr>
        <p:txBody>
          <a:bodyPr wrap="square">
            <a:spAutoFit/>
          </a:bodyPr>
          <a:lstStyle/>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22" name="Picture 2" descr="Global Risks Report 2023, Figure 1.2 | Global risks ranked by severity over the short term (2 years)">
            <a:extLst>
              <a:ext uri="{FF2B5EF4-FFF2-40B4-BE49-F238E27FC236}">
                <a16:creationId xmlns:a16="http://schemas.microsoft.com/office/drawing/2014/main" id="{ED9D55B1-5AC4-2D04-EB93-6F4592100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199"/>
            <a:ext cx="12192000" cy="620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31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11</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5" name="Title 4">
            <a:extLst>
              <a:ext uri="{FF2B5EF4-FFF2-40B4-BE49-F238E27FC236}">
                <a16:creationId xmlns:a16="http://schemas.microsoft.com/office/drawing/2014/main" id="{E0EE0DA2-0A2E-8DC0-C7F0-6A5E53137124}"/>
              </a:ext>
            </a:extLst>
          </p:cNvPr>
          <p:cNvSpPr>
            <a:spLocks noGrp="1"/>
          </p:cNvSpPr>
          <p:nvPr>
            <p:ph type="title"/>
          </p:nvPr>
        </p:nvSpPr>
        <p:spPr>
          <a:xfrm>
            <a:off x="266700" y="2165195"/>
            <a:ext cx="11885676" cy="3683155"/>
          </a:xfrm>
        </p:spPr>
        <p:txBody>
          <a:bodyPr>
            <a:normAutofit/>
          </a:bodyPr>
          <a:lstStyle/>
          <a:p>
            <a:pPr marL="457200" indent="-457200">
              <a:buFont typeface="Wingdings" panose="05000000000000000000" pitchFamily="2" charset="2"/>
              <a:buChar char="ü"/>
            </a:pPr>
            <a:r>
              <a:rPr lang="en-US" b="0" i="0" cap="none" dirty="0">
                <a:solidFill>
                  <a:srgbClr val="141414"/>
                </a:solidFill>
                <a:effectLst/>
                <a:latin typeface="Akkurat"/>
              </a:rPr>
              <a:t>Shocks of recent years – most notably, the war in Ukraine and COVID-19 pandemic – have reflected and accelerated an epochal change to the global order. </a:t>
            </a:r>
            <a:br>
              <a:rPr lang="en-US" b="0" i="0" cap="none" dirty="0">
                <a:solidFill>
                  <a:srgbClr val="141414"/>
                </a:solidFill>
                <a:effectLst/>
                <a:latin typeface="Akkurat"/>
              </a:rPr>
            </a:br>
            <a:br>
              <a:rPr lang="en-US" b="0" i="0" cap="none" dirty="0">
                <a:solidFill>
                  <a:srgbClr val="141414"/>
                </a:solidFill>
                <a:effectLst/>
                <a:latin typeface="Akkurat"/>
              </a:rPr>
            </a:br>
            <a:r>
              <a:rPr lang="en-US" b="0" i="0" cap="none" dirty="0">
                <a:solidFill>
                  <a:srgbClr val="141414"/>
                </a:solidFill>
                <a:effectLst/>
                <a:latin typeface="Akkurat"/>
              </a:rPr>
              <a:t>Risks that are more severe in the short term are embedding structural changes to the economic and geopolitical landscape that will accelerate other global threats faced over the next 10 years. </a:t>
            </a:r>
            <a:endParaRPr lang="en-SZ" cap="none" dirty="0"/>
          </a:p>
        </p:txBody>
      </p:sp>
      <p:sp>
        <p:nvSpPr>
          <p:cNvPr id="6" name="TextBox 5">
            <a:extLst>
              <a:ext uri="{FF2B5EF4-FFF2-40B4-BE49-F238E27FC236}">
                <a16:creationId xmlns:a16="http://schemas.microsoft.com/office/drawing/2014/main" id="{9481286A-ABED-F0A1-B30C-4E16F638F7BE}"/>
              </a:ext>
            </a:extLst>
          </p:cNvPr>
          <p:cNvSpPr txBox="1"/>
          <p:nvPr/>
        </p:nvSpPr>
        <p:spPr>
          <a:xfrm>
            <a:off x="508932" y="454679"/>
            <a:ext cx="4063068" cy="523220"/>
          </a:xfrm>
          <a:prstGeom prst="rect">
            <a:avLst/>
          </a:prstGeom>
          <a:noFill/>
        </p:spPr>
        <p:txBody>
          <a:bodyPr wrap="square">
            <a:spAutoFit/>
          </a:bodyPr>
          <a:lstStyle/>
          <a:p>
            <a:r>
              <a:rPr lang="en-US" sz="2800" b="1" dirty="0">
                <a:solidFill>
                  <a:srgbClr val="141414"/>
                </a:solidFill>
                <a:latin typeface="Akkurat"/>
              </a:rPr>
              <a:t>1.3. Looking ahead </a:t>
            </a:r>
            <a:endParaRPr lang="en-US" sz="2800" b="1" i="0" dirty="0">
              <a:solidFill>
                <a:srgbClr val="141414"/>
              </a:solidFill>
              <a:effectLst/>
              <a:latin typeface="Akkurat"/>
            </a:endParaRPr>
          </a:p>
        </p:txBody>
      </p:sp>
    </p:spTree>
    <p:extLst>
      <p:ext uri="{BB962C8B-B14F-4D97-AF65-F5344CB8AC3E}">
        <p14:creationId xmlns:p14="http://schemas.microsoft.com/office/powerpoint/2010/main" val="60840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12</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pic>
        <p:nvPicPr>
          <p:cNvPr id="9218" name="Picture 2" descr="Global Risks Report 2023, Figure 1.10 | Short- and long-term global outlook">
            <a:extLst>
              <a:ext uri="{FF2B5EF4-FFF2-40B4-BE49-F238E27FC236}">
                <a16:creationId xmlns:a16="http://schemas.microsoft.com/office/drawing/2014/main" id="{306DBE53-8AFA-0BE8-0275-58A46BB54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34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9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p:cNvSpPr>
          <p:nvPr/>
        </p:nvSpPr>
        <p:spPr bwMode="auto">
          <a:xfrm>
            <a:off x="3480353" y="1302551"/>
            <a:ext cx="455674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6600" b="1" dirty="0">
                <a:solidFill>
                  <a:schemeClr val="tx1"/>
                </a:solidFill>
                <a:latin typeface="+mj-lt"/>
                <a:sym typeface="Lato" pitchFamily="34" charset="0"/>
              </a:rPr>
              <a:t>THANK YOU!</a:t>
            </a:r>
          </a:p>
        </p:txBody>
      </p:sp>
      <p:sp>
        <p:nvSpPr>
          <p:cNvPr id="2" name="Slide Number Placeholder 1"/>
          <p:cNvSpPr>
            <a:spLocks noGrp="1"/>
          </p:cNvSpPr>
          <p:nvPr>
            <p:ph type="sldNum" sz="quarter" idx="12"/>
          </p:nvPr>
        </p:nvSpPr>
        <p:spPr/>
        <p:txBody>
          <a:bodyPr/>
          <a:lstStyle/>
          <a:p>
            <a:pPr>
              <a:defRPr/>
            </a:pPr>
            <a:fld id="{54A044DB-1C9A-478B-AA8F-1D3FE7D063E3}" type="slidenum">
              <a:rPr lang="en-US" sz="1800" smtClean="0"/>
              <a:pPr>
                <a:defRPr/>
              </a:pPr>
              <a:t>13</a:t>
            </a:fld>
            <a:endParaRPr lang="en-US" sz="1800" dirty="0"/>
          </a:p>
        </p:txBody>
      </p:sp>
    </p:spTree>
    <p:extLst>
      <p:ext uri="{BB962C8B-B14F-4D97-AF65-F5344CB8AC3E}">
        <p14:creationId xmlns:p14="http://schemas.microsoft.com/office/powerpoint/2010/main" val="191643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452388" y="3205861"/>
            <a:ext cx="2117558" cy="644244"/>
          </a:xfrm>
        </p:spPr>
        <p:txBody>
          <a:bodyPr anchor="b">
            <a:noAutofit/>
          </a:bodyPr>
          <a:lstStyle/>
          <a:p>
            <a:r>
              <a:rPr lang="en-US" altLang="it-IT" b="1" dirty="0">
                <a:latin typeface="Century Gothic" panose="020B0502020202020204" pitchFamily="34" charset="0"/>
                <a:ea typeface="+mj-ea"/>
                <a:cs typeface="+mj-cs"/>
              </a:rPr>
              <a:t>Outline</a:t>
            </a:r>
          </a:p>
        </p:txBody>
      </p:sp>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2</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3" name="Rectangle 2">
            <a:extLst>
              <a:ext uri="{FF2B5EF4-FFF2-40B4-BE49-F238E27FC236}">
                <a16:creationId xmlns:a16="http://schemas.microsoft.com/office/drawing/2014/main" id="{49D3FC16-B80B-4E7F-B77A-40863C0780F5}"/>
              </a:ext>
            </a:extLst>
          </p:cNvPr>
          <p:cNvSpPr/>
          <p:nvPr/>
        </p:nvSpPr>
        <p:spPr>
          <a:xfrm>
            <a:off x="914400" y="977899"/>
            <a:ext cx="8591549" cy="446276"/>
          </a:xfrm>
          <a:prstGeom prst="rect">
            <a:avLst/>
          </a:prstGeom>
        </p:spPr>
        <p:txBody>
          <a:bodyPr wrap="square">
            <a:spAutoFit/>
          </a:bodyPr>
          <a:lstStyle/>
          <a:p>
            <a:pPr marL="342900" indent="-342900">
              <a:buFont typeface="Arial" panose="020B0604020202020204" pitchFamily="34" charset="0"/>
              <a:buChar char="•"/>
            </a:pPr>
            <a:endParaRPr lang="en-GB" sz="2300" dirty="0"/>
          </a:p>
        </p:txBody>
      </p:sp>
      <p:sp>
        <p:nvSpPr>
          <p:cNvPr id="51" name="TextBox 50">
            <a:extLst>
              <a:ext uri="{FF2B5EF4-FFF2-40B4-BE49-F238E27FC236}">
                <a16:creationId xmlns:a16="http://schemas.microsoft.com/office/drawing/2014/main" id="{909956AC-E851-47D0-A4CA-75C1D4481742}"/>
              </a:ext>
            </a:extLst>
          </p:cNvPr>
          <p:cNvSpPr txBox="1"/>
          <p:nvPr/>
        </p:nvSpPr>
        <p:spPr>
          <a:xfrm>
            <a:off x="4067077" y="1896691"/>
            <a:ext cx="7469205" cy="269304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African Continental Free Trade Area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AfCFTA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in brief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Intra trade impacts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Strategic importance, benefits, threats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Conclusions</a:t>
            </a:r>
          </a:p>
        </p:txBody>
      </p:sp>
    </p:spTree>
    <p:extLst>
      <p:ext uri="{BB962C8B-B14F-4D97-AF65-F5344CB8AC3E}">
        <p14:creationId xmlns:p14="http://schemas.microsoft.com/office/powerpoint/2010/main" val="176853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8876" y="2329314"/>
            <a:ext cx="3108960" cy="2579569"/>
          </a:xfrm>
        </p:spPr>
        <p:txBody>
          <a:bodyPr anchor="b">
            <a:noAutofit/>
          </a:bodyPr>
          <a:lstStyle/>
          <a:p>
            <a:r>
              <a:rPr lang="en-US" altLang="it-IT" b="1" dirty="0">
                <a:latin typeface="Century Gothic" panose="020B0502020202020204" pitchFamily="34" charset="0"/>
              </a:rPr>
              <a:t>INTEGRATION IN AFRICA: HISTORICAL CONTEXT AND BACKGROUND</a:t>
            </a:r>
            <a:endParaRPr lang="en-US" altLang="it-IT" b="1" dirty="0">
              <a:latin typeface="Century Gothic" panose="020B0502020202020204" pitchFamily="34" charset="0"/>
              <a:ea typeface="+mj-ea"/>
              <a:cs typeface="+mj-cs"/>
            </a:endParaRPr>
          </a:p>
        </p:txBody>
      </p:sp>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3</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3" name="Rectangle 2">
            <a:extLst>
              <a:ext uri="{FF2B5EF4-FFF2-40B4-BE49-F238E27FC236}">
                <a16:creationId xmlns:a16="http://schemas.microsoft.com/office/drawing/2014/main" id="{49D3FC16-B80B-4E7F-B77A-40863C0780F5}"/>
              </a:ext>
            </a:extLst>
          </p:cNvPr>
          <p:cNvSpPr/>
          <p:nvPr/>
        </p:nvSpPr>
        <p:spPr>
          <a:xfrm>
            <a:off x="914400" y="977899"/>
            <a:ext cx="8591549" cy="446276"/>
          </a:xfrm>
          <a:prstGeom prst="rect">
            <a:avLst/>
          </a:prstGeom>
        </p:spPr>
        <p:txBody>
          <a:bodyPr wrap="square">
            <a:spAutoFit/>
          </a:bodyPr>
          <a:lstStyle/>
          <a:p>
            <a:pPr marL="342900" indent="-342900">
              <a:buFont typeface="Arial" panose="020B0604020202020204" pitchFamily="34" charset="0"/>
              <a:buChar char="•"/>
            </a:pPr>
            <a:endParaRPr lang="en-GB" sz="2300" dirty="0"/>
          </a:p>
        </p:txBody>
      </p:sp>
      <p:sp>
        <p:nvSpPr>
          <p:cNvPr id="51" name="TextBox 50">
            <a:extLst>
              <a:ext uri="{FF2B5EF4-FFF2-40B4-BE49-F238E27FC236}">
                <a16:creationId xmlns:a16="http://schemas.microsoft.com/office/drawing/2014/main" id="{909956AC-E851-47D0-A4CA-75C1D4481742}"/>
              </a:ext>
            </a:extLst>
          </p:cNvPr>
          <p:cNvSpPr txBox="1"/>
          <p:nvPr/>
        </p:nvSpPr>
        <p:spPr>
          <a:xfrm>
            <a:off x="3262964" y="223446"/>
            <a:ext cx="8929036" cy="523220"/>
          </a:xfrm>
          <a:prstGeom prst="rect">
            <a:avLst/>
          </a:prstGeom>
          <a:noFill/>
        </p:spPr>
        <p:txBody>
          <a:bodyPr wrap="square">
            <a:spAutoFit/>
          </a:bodyPr>
          <a:lstStyle/>
          <a:p>
            <a:r>
              <a:rPr lang="en-ZA" sz="2800" dirty="0">
                <a:latin typeface="Arial" panose="020B0604020202020204" pitchFamily="34" charset="0"/>
                <a:cs typeface="Arial" panose="020B0604020202020204" pitchFamily="34" charset="0"/>
              </a:rPr>
              <a:t>. </a:t>
            </a:r>
          </a:p>
        </p:txBody>
      </p:sp>
      <p:pic>
        <p:nvPicPr>
          <p:cNvPr id="1026" name="Picture 2">
            <a:extLst>
              <a:ext uri="{FF2B5EF4-FFF2-40B4-BE49-F238E27FC236}">
                <a16:creationId xmlns:a16="http://schemas.microsoft.com/office/drawing/2014/main" id="{5F7163EF-1E04-A83F-EE79-A7A8722F8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211"/>
            <a:ext cx="12192000"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40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4</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3" name="Rectangle 2">
            <a:extLst>
              <a:ext uri="{FF2B5EF4-FFF2-40B4-BE49-F238E27FC236}">
                <a16:creationId xmlns:a16="http://schemas.microsoft.com/office/drawing/2014/main" id="{49D3FC16-B80B-4E7F-B77A-40863C0780F5}"/>
              </a:ext>
            </a:extLst>
          </p:cNvPr>
          <p:cNvSpPr/>
          <p:nvPr/>
        </p:nvSpPr>
        <p:spPr>
          <a:xfrm>
            <a:off x="914400" y="977899"/>
            <a:ext cx="8591549" cy="446276"/>
          </a:xfrm>
          <a:prstGeom prst="rect">
            <a:avLst/>
          </a:prstGeom>
        </p:spPr>
        <p:txBody>
          <a:bodyPr wrap="square">
            <a:spAutoFit/>
          </a:bodyPr>
          <a:lstStyle/>
          <a:p>
            <a:pPr marL="342900" indent="-342900">
              <a:buFont typeface="Arial" panose="020B0604020202020204" pitchFamily="34" charset="0"/>
              <a:buChar char="•"/>
            </a:pPr>
            <a:endParaRPr lang="en-GB" sz="2300" dirty="0"/>
          </a:p>
        </p:txBody>
      </p:sp>
      <p:pic>
        <p:nvPicPr>
          <p:cNvPr id="2050" name="Picture 2">
            <a:extLst>
              <a:ext uri="{FF2B5EF4-FFF2-40B4-BE49-F238E27FC236}">
                <a16:creationId xmlns:a16="http://schemas.microsoft.com/office/drawing/2014/main" id="{FC0F1843-3677-2222-BC7D-5CD45CA24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97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5</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pic>
        <p:nvPicPr>
          <p:cNvPr id="3074" name="Picture 2">
            <a:extLst>
              <a:ext uri="{FF2B5EF4-FFF2-40B4-BE49-F238E27FC236}">
                <a16:creationId xmlns:a16="http://schemas.microsoft.com/office/drawing/2014/main" id="{0C8D789A-94B1-CCA5-131A-9521FF516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2476"/>
            <a:ext cx="12192000" cy="61055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98D5778-86E2-21B0-A67B-ED93E6277EC7}"/>
              </a:ext>
            </a:extLst>
          </p:cNvPr>
          <p:cNvSpPr txBox="1"/>
          <p:nvPr/>
        </p:nvSpPr>
        <p:spPr>
          <a:xfrm>
            <a:off x="78581" y="0"/>
            <a:ext cx="11341894" cy="646331"/>
          </a:xfrm>
          <a:prstGeom prst="rect">
            <a:avLst/>
          </a:prstGeom>
          <a:noFill/>
        </p:spPr>
        <p:txBody>
          <a:bodyPr wrap="square">
            <a:spAutoFit/>
          </a:bodyPr>
          <a:lstStyle/>
          <a:p>
            <a:pPr algn="l"/>
            <a:r>
              <a:rPr lang="en-US" b="0" i="0" dirty="0">
                <a:solidFill>
                  <a:srgbClr val="333333"/>
                </a:solidFill>
                <a:effectLst/>
                <a:latin typeface="Helvetica Neue"/>
              </a:rPr>
              <a:t>African economies remain resilient with a stable outlook in 2023-2024, despite the tightening global financial conditions, the African Development Bank has projected in a new report.</a:t>
            </a:r>
          </a:p>
        </p:txBody>
      </p:sp>
    </p:spTree>
    <p:extLst>
      <p:ext uri="{BB962C8B-B14F-4D97-AF65-F5344CB8AC3E}">
        <p14:creationId xmlns:p14="http://schemas.microsoft.com/office/powerpoint/2010/main" val="279450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76350" y="166255"/>
            <a:ext cx="10427969" cy="824345"/>
          </a:xfrm>
        </p:spPr>
        <p:txBody>
          <a:bodyPr anchor="b">
            <a:noAutofit/>
          </a:bodyPr>
          <a:lstStyle/>
          <a:p>
            <a:r>
              <a:rPr lang="en-US" sz="2800" b="1" i="0" dirty="0">
                <a:solidFill>
                  <a:srgbClr val="141414"/>
                </a:solidFill>
                <a:effectLst/>
                <a:latin typeface="Akkurat"/>
              </a:rPr>
              <a:t>Global development challenges</a:t>
            </a:r>
            <a:br>
              <a:rPr lang="en-US" sz="1600" b="1" i="0" dirty="0">
                <a:solidFill>
                  <a:srgbClr val="141414"/>
                </a:solidFill>
                <a:effectLst/>
                <a:latin typeface="Akkurat"/>
              </a:rPr>
            </a:br>
            <a:endParaRPr lang="en-US" altLang="it-IT" sz="2800" b="1" dirty="0">
              <a:latin typeface="Century Gothic" panose="020B0502020202020204" pitchFamily="34" charset="0"/>
              <a:ea typeface="+mj-ea"/>
              <a:cs typeface="+mj-cs"/>
            </a:endParaRPr>
          </a:p>
        </p:txBody>
      </p:sp>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6</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2" name="Content Placeholder 2">
            <a:extLst>
              <a:ext uri="{FF2B5EF4-FFF2-40B4-BE49-F238E27FC236}">
                <a16:creationId xmlns:a16="http://schemas.microsoft.com/office/drawing/2014/main" id="{9C0E20F8-5ED3-D599-6EA0-78986823725B}"/>
              </a:ext>
            </a:extLst>
          </p:cNvPr>
          <p:cNvSpPr txBox="1">
            <a:spLocks/>
          </p:cNvSpPr>
          <p:nvPr/>
        </p:nvSpPr>
        <p:spPr>
          <a:xfrm>
            <a:off x="2300437" y="166256"/>
            <a:ext cx="9476508" cy="7386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just"/>
            <a:endParaRPr lang="en-US" sz="24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9C077A03-FD14-EF8D-8872-5650BE6945D5}"/>
              </a:ext>
            </a:extLst>
          </p:cNvPr>
          <p:cNvSpPr>
            <a:spLocks noGrp="1"/>
          </p:cNvSpPr>
          <p:nvPr>
            <p:ph idx="1"/>
          </p:nvPr>
        </p:nvSpPr>
        <p:spPr>
          <a:xfrm>
            <a:off x="923926" y="1366787"/>
            <a:ext cx="11401625" cy="4351338"/>
          </a:xfrm>
        </p:spPr>
        <p:txBody>
          <a:bodyPr>
            <a:normAutofit/>
          </a:bodyPr>
          <a:lstStyle/>
          <a:p>
            <a:pPr>
              <a:lnSpc>
                <a:spcPct val="150000"/>
              </a:lnSpc>
            </a:pPr>
            <a:r>
              <a:rPr lang="en-US" b="1" dirty="0">
                <a:solidFill>
                  <a:srgbClr val="C00000"/>
                </a:solidFill>
              </a:rPr>
              <a:t>SLOW STRUCTURAL TRANSFORMATION AND LIMITED ECONOMIC DIVERSIFICATION</a:t>
            </a:r>
          </a:p>
          <a:p>
            <a:pPr>
              <a:lnSpc>
                <a:spcPct val="150000"/>
              </a:lnSpc>
            </a:pPr>
            <a:r>
              <a:rPr lang="en-ZA" b="1" dirty="0">
                <a:solidFill>
                  <a:srgbClr val="C00000"/>
                </a:solidFill>
              </a:rPr>
              <a:t>LOW HUMAN CAPITAL VALUATION (High prevalence of poverty, inequalities and unemployment)</a:t>
            </a:r>
            <a:endParaRPr lang="en-US" b="1" dirty="0">
              <a:solidFill>
                <a:srgbClr val="C00000"/>
              </a:solidFill>
            </a:endParaRPr>
          </a:p>
          <a:p>
            <a:pPr>
              <a:lnSpc>
                <a:spcPct val="150000"/>
              </a:lnSpc>
            </a:pPr>
            <a:r>
              <a:rPr lang="en-US" b="1" dirty="0">
                <a:solidFill>
                  <a:srgbClr val="C00000"/>
                </a:solidFill>
              </a:rPr>
              <a:t>GOVERNANCE WEAKNESSES</a:t>
            </a:r>
          </a:p>
          <a:p>
            <a:pPr>
              <a:lnSpc>
                <a:spcPct val="150000"/>
              </a:lnSpc>
            </a:pPr>
            <a:r>
              <a:rPr lang="en-US" b="1" dirty="0">
                <a:solidFill>
                  <a:srgbClr val="C00000"/>
                </a:solidFill>
              </a:rPr>
              <a:t>CLIMATE CHANGE ISSUES</a:t>
            </a:r>
            <a:endParaRPr lang="en-ZA" b="1" dirty="0">
              <a:solidFill>
                <a:srgbClr val="C00000"/>
              </a:solidFill>
            </a:endParaRPr>
          </a:p>
        </p:txBody>
      </p:sp>
    </p:spTree>
    <p:extLst>
      <p:ext uri="{BB962C8B-B14F-4D97-AF65-F5344CB8AC3E}">
        <p14:creationId xmlns:p14="http://schemas.microsoft.com/office/powerpoint/2010/main" val="3510349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57225" y="65932"/>
            <a:ext cx="10972800" cy="1324718"/>
          </a:xfrm>
        </p:spPr>
        <p:txBody>
          <a:bodyPr anchor="b">
            <a:noAutofit/>
          </a:bodyPr>
          <a:lstStyle/>
          <a:p>
            <a:r>
              <a:rPr lang="en-US" sz="2800" b="1" i="0" dirty="0">
                <a:solidFill>
                  <a:srgbClr val="141414"/>
                </a:solidFill>
                <a:effectLst/>
                <a:latin typeface="Akkurat"/>
              </a:rPr>
              <a:t>1. Global Risks 2023</a:t>
            </a:r>
            <a:br>
              <a:rPr lang="en-US" sz="1600" b="1" i="0" dirty="0">
                <a:solidFill>
                  <a:srgbClr val="141414"/>
                </a:solidFill>
                <a:effectLst/>
                <a:latin typeface="Akkurat"/>
              </a:rPr>
            </a:br>
            <a:endParaRPr lang="en-US" altLang="it-IT" sz="2800" b="1" dirty="0">
              <a:latin typeface="Century Gothic" panose="020B0502020202020204" pitchFamily="34" charset="0"/>
              <a:ea typeface="+mj-ea"/>
              <a:cs typeface="+mj-cs"/>
            </a:endParaRPr>
          </a:p>
        </p:txBody>
      </p:sp>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7</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2" name="Content Placeholder 2">
            <a:extLst>
              <a:ext uri="{FF2B5EF4-FFF2-40B4-BE49-F238E27FC236}">
                <a16:creationId xmlns:a16="http://schemas.microsoft.com/office/drawing/2014/main" id="{9C0E20F8-5ED3-D599-6EA0-78986823725B}"/>
              </a:ext>
            </a:extLst>
          </p:cNvPr>
          <p:cNvSpPr txBox="1">
            <a:spLocks/>
          </p:cNvSpPr>
          <p:nvPr/>
        </p:nvSpPr>
        <p:spPr>
          <a:xfrm>
            <a:off x="289857" y="166256"/>
            <a:ext cx="11487088" cy="7386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just"/>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89FABEB-303A-D597-B093-A51A43A18E33}"/>
              </a:ext>
            </a:extLst>
          </p:cNvPr>
          <p:cNvSpPr txBox="1"/>
          <p:nvPr/>
        </p:nvSpPr>
        <p:spPr>
          <a:xfrm>
            <a:off x="289857" y="1390650"/>
            <a:ext cx="11862519" cy="1569660"/>
          </a:xfrm>
          <a:prstGeom prst="rect">
            <a:avLst/>
          </a:prstGeom>
          <a:noFill/>
        </p:spPr>
        <p:txBody>
          <a:bodyPr wrap="square">
            <a:spAutoFit/>
          </a:bodyPr>
          <a:lstStyle/>
          <a:p>
            <a:pPr marL="342900" indent="-342900">
              <a:buAutoNum type="arabicParenR"/>
            </a:pPr>
            <a:r>
              <a:rPr lang="en-US" sz="2400" b="1" dirty="0">
                <a:solidFill>
                  <a:srgbClr val="141414"/>
                </a:solidFill>
                <a:latin typeface="Akkurat"/>
              </a:rPr>
              <a:t>c</a:t>
            </a:r>
            <a:r>
              <a:rPr lang="en-US" sz="2400" b="1" i="0" dirty="0">
                <a:solidFill>
                  <a:srgbClr val="141414"/>
                </a:solidFill>
                <a:effectLst/>
                <a:latin typeface="Akkurat"/>
              </a:rPr>
              <a:t>urrent crises (i.e. global risks which are already unfolding),</a:t>
            </a:r>
          </a:p>
          <a:p>
            <a:pPr marL="342900" indent="-342900">
              <a:buAutoNum type="arabicParenR"/>
            </a:pPr>
            <a:r>
              <a:rPr lang="en-US" sz="2400" b="1" i="0" dirty="0">
                <a:solidFill>
                  <a:srgbClr val="141414"/>
                </a:solidFill>
                <a:effectLst/>
                <a:latin typeface="Akkurat"/>
              </a:rPr>
              <a:t>risks that are likely to be most severe in two years, and </a:t>
            </a:r>
          </a:p>
          <a:p>
            <a:pPr marL="342900" indent="-342900">
              <a:buAutoNum type="arabicParenR"/>
            </a:pPr>
            <a:r>
              <a:rPr lang="en-US" sz="2400" b="1" i="0" dirty="0">
                <a:solidFill>
                  <a:srgbClr val="141414"/>
                </a:solidFill>
                <a:effectLst/>
                <a:latin typeface="Akkurat"/>
              </a:rPr>
              <a:t>risks that are likely to be most severe in 10 years. This chapter address the outlook for the first two time frames.</a:t>
            </a:r>
            <a:endParaRPr lang="en-SZ" sz="2400" b="1" dirty="0"/>
          </a:p>
        </p:txBody>
      </p:sp>
      <p:sp>
        <p:nvSpPr>
          <p:cNvPr id="4" name="TextBox 3">
            <a:extLst>
              <a:ext uri="{FF2B5EF4-FFF2-40B4-BE49-F238E27FC236}">
                <a16:creationId xmlns:a16="http://schemas.microsoft.com/office/drawing/2014/main" id="{097DC261-0FFD-8EB9-56E1-606F5633F454}"/>
              </a:ext>
            </a:extLst>
          </p:cNvPr>
          <p:cNvSpPr txBox="1"/>
          <p:nvPr/>
        </p:nvSpPr>
        <p:spPr>
          <a:xfrm>
            <a:off x="102142" y="4007317"/>
            <a:ext cx="11862518" cy="1569660"/>
          </a:xfrm>
          <a:prstGeom prst="rect">
            <a:avLst/>
          </a:prstGeom>
          <a:noFill/>
        </p:spPr>
        <p:txBody>
          <a:bodyPr wrap="square">
            <a:spAutoFit/>
          </a:bodyPr>
          <a:lstStyle/>
          <a:p>
            <a:r>
              <a:rPr lang="en-US" sz="2400" b="1" i="0" dirty="0">
                <a:solidFill>
                  <a:srgbClr val="141414"/>
                </a:solidFill>
                <a:effectLst/>
                <a:latin typeface="Akkurat"/>
              </a:rPr>
              <a:t>Most respondents to the 2022-2023 Global Risks Perception Survey (GRPS) chose “Energy supply crisis”; “Cost-of-living crisis”; “Rising inflation”; “Food supply crisis” and “Cyberattacks on critical infrastructure” as among the top risks for 2023 with the greatest potential impact on a global scale (Figure 1.1). </a:t>
            </a:r>
            <a:endParaRPr lang="en-SZ" sz="2400" b="1" dirty="0"/>
          </a:p>
        </p:txBody>
      </p:sp>
      <p:sp>
        <p:nvSpPr>
          <p:cNvPr id="6" name="TextBox 5">
            <a:extLst>
              <a:ext uri="{FF2B5EF4-FFF2-40B4-BE49-F238E27FC236}">
                <a16:creationId xmlns:a16="http://schemas.microsoft.com/office/drawing/2014/main" id="{26F3CF16-8008-E6D2-6385-79CDBFC676C8}"/>
              </a:ext>
            </a:extLst>
          </p:cNvPr>
          <p:cNvSpPr txBox="1"/>
          <p:nvPr/>
        </p:nvSpPr>
        <p:spPr>
          <a:xfrm>
            <a:off x="289857" y="3168821"/>
            <a:ext cx="4063068" cy="523220"/>
          </a:xfrm>
          <a:prstGeom prst="rect">
            <a:avLst/>
          </a:prstGeom>
          <a:noFill/>
        </p:spPr>
        <p:txBody>
          <a:bodyPr wrap="square">
            <a:spAutoFit/>
          </a:bodyPr>
          <a:lstStyle/>
          <a:p>
            <a:r>
              <a:rPr lang="en-US" sz="2800" b="1" dirty="0">
                <a:solidFill>
                  <a:srgbClr val="141414"/>
                </a:solidFill>
                <a:latin typeface="Akkurat"/>
              </a:rPr>
              <a:t>1.1. c</a:t>
            </a:r>
            <a:r>
              <a:rPr lang="en-US" sz="2800" b="1" i="0" dirty="0">
                <a:solidFill>
                  <a:srgbClr val="141414"/>
                </a:solidFill>
                <a:effectLst/>
                <a:latin typeface="Akkurat"/>
              </a:rPr>
              <a:t>urrent crises </a:t>
            </a:r>
          </a:p>
        </p:txBody>
      </p:sp>
    </p:spTree>
    <p:extLst>
      <p:ext uri="{BB962C8B-B14F-4D97-AF65-F5344CB8AC3E}">
        <p14:creationId xmlns:p14="http://schemas.microsoft.com/office/powerpoint/2010/main" val="351324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8</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2" name="Content Placeholder 2">
            <a:extLst>
              <a:ext uri="{FF2B5EF4-FFF2-40B4-BE49-F238E27FC236}">
                <a16:creationId xmlns:a16="http://schemas.microsoft.com/office/drawing/2014/main" id="{9C0E20F8-5ED3-D599-6EA0-78986823725B}"/>
              </a:ext>
            </a:extLst>
          </p:cNvPr>
          <p:cNvSpPr txBox="1">
            <a:spLocks/>
          </p:cNvSpPr>
          <p:nvPr/>
        </p:nvSpPr>
        <p:spPr>
          <a:xfrm>
            <a:off x="2300437" y="166256"/>
            <a:ext cx="9476508" cy="7386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just"/>
            <a:endParaRPr lang="en-US" sz="2400" dirty="0">
              <a:latin typeface="Arial" panose="020B0604020202020204" pitchFamily="34" charset="0"/>
              <a:cs typeface="Arial" panose="020B0604020202020204" pitchFamily="34" charset="0"/>
            </a:endParaRPr>
          </a:p>
        </p:txBody>
      </p:sp>
      <p:pic>
        <p:nvPicPr>
          <p:cNvPr id="4098" name="Picture 2" descr="Global Risks Report 2023, Figure 1.1 | Currently manifesting risks">
            <a:extLst>
              <a:ext uri="{FF2B5EF4-FFF2-40B4-BE49-F238E27FC236}">
                <a16:creationId xmlns:a16="http://schemas.microsoft.com/office/drawing/2014/main" id="{EDBEC5CC-F207-65C9-B15D-0C6CA04D2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350"/>
            <a:ext cx="12192000" cy="69541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FCE81F-FCE1-197A-0473-FC6EB1B0CB09}"/>
              </a:ext>
            </a:extLst>
          </p:cNvPr>
          <p:cNvSpPr txBox="1"/>
          <p:nvPr/>
        </p:nvSpPr>
        <p:spPr>
          <a:xfrm>
            <a:off x="209550" y="904876"/>
            <a:ext cx="2505075" cy="5262979"/>
          </a:xfrm>
          <a:prstGeom prst="rect">
            <a:avLst/>
          </a:prstGeom>
          <a:noFill/>
        </p:spPr>
        <p:txBody>
          <a:bodyPr wrap="square">
            <a:spAutoFit/>
          </a:bodyPr>
          <a:lstStyle/>
          <a:p>
            <a:r>
              <a:rPr lang="en-US" sz="2800" b="1" i="0" dirty="0">
                <a:solidFill>
                  <a:srgbClr val="141414"/>
                </a:solidFill>
                <a:effectLst/>
                <a:latin typeface="Akkurat"/>
              </a:rPr>
              <a:t>Our global “new normal” is a return to basics – food, energy, security – problems our globalized world was thought to be on a trajectory to solve. </a:t>
            </a:r>
            <a:endParaRPr lang="en-SZ" sz="2800" b="1" dirty="0"/>
          </a:p>
        </p:txBody>
      </p:sp>
    </p:spTree>
    <p:extLst>
      <p:ext uri="{BB962C8B-B14F-4D97-AF65-F5344CB8AC3E}">
        <p14:creationId xmlns:p14="http://schemas.microsoft.com/office/powerpoint/2010/main" val="387688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norm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Aft>
                <a:spcPts val="600"/>
              </a:spcAft>
              <a:buFontTx/>
              <a:buNone/>
            </a:pPr>
            <a:fld id="{2E84BD8C-6595-4924-BEB8-AB1CA0C079AE}" type="slidenum">
              <a:rPr lang="en-US" altLang="en-US" sz="1100">
                <a:solidFill>
                  <a:schemeClr val="tx1">
                    <a:lumMod val="50000"/>
                    <a:lumOff val="50000"/>
                  </a:schemeClr>
                </a:solidFill>
                <a:latin typeface="Helvetica" panose="020B0604020202020204" pitchFamily="34" charset="0"/>
                <a:sym typeface="Helvetica" panose="020B0604020202020204" pitchFamily="34" charset="0"/>
              </a:rPr>
              <a:pPr>
                <a:spcAft>
                  <a:spcPts val="600"/>
                </a:spcAft>
                <a:buFontTx/>
                <a:buNone/>
              </a:pPr>
              <a:t>9</a:t>
            </a:fld>
            <a:endParaRPr lang="en-US" altLang="en-US" sz="1100">
              <a:solidFill>
                <a:schemeClr val="tx1">
                  <a:lumMod val="50000"/>
                  <a:lumOff val="50000"/>
                </a:schemeClr>
              </a:solidFill>
              <a:latin typeface="Helvetica" panose="020B0604020202020204" pitchFamily="34" charset="0"/>
              <a:sym typeface="Helvetica" panose="020B0604020202020204" pitchFamily="34" charset="0"/>
            </a:endParaRPr>
          </a:p>
        </p:txBody>
      </p:sp>
      <p:sp>
        <p:nvSpPr>
          <p:cNvPr id="5" name="Title 4">
            <a:extLst>
              <a:ext uri="{FF2B5EF4-FFF2-40B4-BE49-F238E27FC236}">
                <a16:creationId xmlns:a16="http://schemas.microsoft.com/office/drawing/2014/main" id="{E0EE0DA2-0A2E-8DC0-C7F0-6A5E53137124}"/>
              </a:ext>
            </a:extLst>
          </p:cNvPr>
          <p:cNvSpPr>
            <a:spLocks noGrp="1"/>
          </p:cNvSpPr>
          <p:nvPr>
            <p:ph type="title"/>
          </p:nvPr>
        </p:nvSpPr>
        <p:spPr>
          <a:xfrm>
            <a:off x="266700" y="2165195"/>
            <a:ext cx="11885676" cy="3900831"/>
          </a:xfrm>
        </p:spPr>
        <p:txBody>
          <a:bodyPr>
            <a:normAutofit fontScale="90000"/>
          </a:bodyPr>
          <a:lstStyle/>
          <a:p>
            <a:pPr marL="457200" indent="-457200">
              <a:buFont typeface="Wingdings" panose="05000000000000000000" pitchFamily="2" charset="2"/>
              <a:buChar char="ü"/>
            </a:pPr>
            <a:r>
              <a:rPr lang="en-US" b="0" i="0" cap="none" dirty="0">
                <a:solidFill>
                  <a:srgbClr val="141414"/>
                </a:solidFill>
                <a:effectLst/>
                <a:latin typeface="Akkurat"/>
              </a:rPr>
              <a:t>The complex and rapid evolution of the global risks landscape is adding to a sense of unease. More than four in five GRPS respondents anticipated consistent volatility over the next two years at a minimum, with multiple shocks accentuating divergent trajectories (Figure 1.10).</a:t>
            </a:r>
            <a:br>
              <a:rPr lang="en-US" b="0" i="0" cap="none" dirty="0">
                <a:solidFill>
                  <a:srgbClr val="141414"/>
                </a:solidFill>
                <a:effectLst/>
                <a:latin typeface="Akkurat"/>
              </a:rPr>
            </a:br>
            <a:br>
              <a:rPr lang="en-US" cap="none" dirty="0">
                <a:solidFill>
                  <a:srgbClr val="141414"/>
                </a:solidFill>
                <a:latin typeface="Akkurat"/>
              </a:rPr>
            </a:br>
            <a:r>
              <a:rPr lang="en-US" b="0" i="0" cap="none" dirty="0">
                <a:solidFill>
                  <a:srgbClr val="141414"/>
                </a:solidFill>
                <a:effectLst/>
                <a:latin typeface="Akkurat"/>
              </a:rPr>
              <a:t>Respondents to the GRPS see the path to 2025 dominated by social and environmental risks, driven by underlying geopolitical and economic trends (Figure 1.2).</a:t>
            </a:r>
            <a:br>
              <a:rPr lang="en-US" b="0" i="0" dirty="0">
                <a:solidFill>
                  <a:srgbClr val="141414"/>
                </a:solidFill>
                <a:effectLst/>
                <a:latin typeface="Akkurat"/>
              </a:rPr>
            </a:br>
            <a:endParaRPr lang="en-SZ" dirty="0"/>
          </a:p>
        </p:txBody>
      </p:sp>
      <p:sp>
        <p:nvSpPr>
          <p:cNvPr id="6" name="TextBox 5">
            <a:extLst>
              <a:ext uri="{FF2B5EF4-FFF2-40B4-BE49-F238E27FC236}">
                <a16:creationId xmlns:a16="http://schemas.microsoft.com/office/drawing/2014/main" id="{9481286A-ABED-F0A1-B30C-4E16F638F7BE}"/>
              </a:ext>
            </a:extLst>
          </p:cNvPr>
          <p:cNvSpPr txBox="1"/>
          <p:nvPr/>
        </p:nvSpPr>
        <p:spPr>
          <a:xfrm>
            <a:off x="508932" y="454679"/>
            <a:ext cx="4063068" cy="523220"/>
          </a:xfrm>
          <a:prstGeom prst="rect">
            <a:avLst/>
          </a:prstGeom>
          <a:noFill/>
        </p:spPr>
        <p:txBody>
          <a:bodyPr wrap="square">
            <a:spAutoFit/>
          </a:bodyPr>
          <a:lstStyle/>
          <a:p>
            <a:r>
              <a:rPr lang="en-US" sz="2800" b="1" dirty="0">
                <a:solidFill>
                  <a:srgbClr val="141414"/>
                </a:solidFill>
                <a:latin typeface="Akkurat"/>
              </a:rPr>
              <a:t>1.2. The path to 2025</a:t>
            </a:r>
            <a:endParaRPr lang="en-US" sz="2800" b="1" i="0" dirty="0">
              <a:solidFill>
                <a:srgbClr val="141414"/>
              </a:solidFill>
              <a:effectLst/>
              <a:latin typeface="Akkurat"/>
            </a:endParaRPr>
          </a:p>
        </p:txBody>
      </p:sp>
    </p:spTree>
    <p:extLst>
      <p:ext uri="{BB962C8B-B14F-4D97-AF65-F5344CB8AC3E}">
        <p14:creationId xmlns:p14="http://schemas.microsoft.com/office/powerpoint/2010/main" val="258805806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428</Words>
  <Application>Microsoft Office PowerPoint</Application>
  <PresentationFormat>Widescreen</PresentationFormat>
  <Paragraphs>41</Paragraphs>
  <Slides>13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Akkurat</vt:lpstr>
      <vt:lpstr>Arial</vt:lpstr>
      <vt:lpstr>Calibri</vt:lpstr>
      <vt:lpstr>Calibri Light</vt:lpstr>
      <vt:lpstr>Century Gothic</vt:lpstr>
      <vt:lpstr>Gill Sans MT</vt:lpstr>
      <vt:lpstr>Helvetica</vt:lpstr>
      <vt:lpstr>Helvetica Neue</vt:lpstr>
      <vt:lpstr>Wingdings</vt:lpstr>
      <vt:lpstr>Gallery</vt:lpstr>
      <vt:lpstr>PowerPoint Presentation</vt:lpstr>
      <vt:lpstr>Outline</vt:lpstr>
      <vt:lpstr>INTEGRATION IN AFRICA: HISTORICAL CONTEXT AND BACKGROUND</vt:lpstr>
      <vt:lpstr>PowerPoint Presentation</vt:lpstr>
      <vt:lpstr>PowerPoint Presentation</vt:lpstr>
      <vt:lpstr>Global development challenges </vt:lpstr>
      <vt:lpstr>1. Global Risks 2023 </vt:lpstr>
      <vt:lpstr>PowerPoint Presentation</vt:lpstr>
      <vt:lpstr>The complex and rapid evolution of the global risks landscape is adding to a sense of unease. More than four in five GRPS respondents anticipated consistent volatility over the next two years at a minimum, with multiple shocks accentuating divergent trajectories (Figure 1.10).  Respondents to the GRPS see the path to 2025 dominated by social and environmental risks, driven by underlying geopolitical and economic trends (Figure 1.2). </vt:lpstr>
      <vt:lpstr>PowerPoint Presentation</vt:lpstr>
      <vt:lpstr>Shocks of recent years – most notably, the war in Ukraine and COVID-19 pandemic – have reflected and accelerated an epochal change to the global order.   Risks that are more severe in the short term are embedding structural changes to the economic and geopolitical landscape that will accelerate other global threats faced over the next 10 years.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Yonas Bekele</dc:creator>
  <cp:lastModifiedBy>Zanele Thabede</cp:lastModifiedBy>
  <cp:revision>96</cp:revision>
  <cp:lastPrinted>2022-01-31T14:15:16Z</cp:lastPrinted>
  <dcterms:created xsi:type="dcterms:W3CDTF">2020-10-07T08:23:41Z</dcterms:created>
  <dcterms:modified xsi:type="dcterms:W3CDTF">2023-05-08T16:57:02Z</dcterms:modified>
</cp:coreProperties>
</file>